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5" r:id="rId1"/>
    <p:sldMasterId id="2147483692" r:id="rId2"/>
    <p:sldMasterId id="2147483696" r:id="rId3"/>
    <p:sldMasterId id="2147483730" r:id="rId4"/>
  </p:sldMasterIdLst>
  <p:notesMasterIdLst>
    <p:notesMasterId r:id="rId16"/>
  </p:notesMasterIdLst>
  <p:handoutMasterIdLst>
    <p:handoutMasterId r:id="rId17"/>
  </p:handoutMasterIdLst>
  <p:sldIdLst>
    <p:sldId id="274" r:id="rId5"/>
    <p:sldId id="277" r:id="rId6"/>
    <p:sldId id="275" r:id="rId7"/>
    <p:sldId id="276" r:id="rId8"/>
    <p:sldId id="284" r:id="rId9"/>
    <p:sldId id="279" r:id="rId10"/>
    <p:sldId id="280" r:id="rId11"/>
    <p:sldId id="278" r:id="rId12"/>
    <p:sldId id="281" r:id="rId13"/>
    <p:sldId id="283" r:id="rId14"/>
    <p:sldId id="282" r:id="rId15"/>
  </p:sldIdLst>
  <p:sldSz cx="9144000" cy="6858000" type="screen4x3"/>
  <p:notesSz cx="6858000" cy="9144000"/>
  <p:custDataLst>
    <p:tags r:id="rId19"/>
  </p:custDataLst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469">
          <p15:clr>
            <a:srgbClr val="A4A3A4"/>
          </p15:clr>
        </p15:guide>
        <p15:guide id="2" pos="27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D1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1" autoAdjust="0"/>
    <p:restoredTop sz="94616" autoAdjust="0"/>
  </p:normalViewPr>
  <p:slideViewPr>
    <p:cSldViewPr snapToObjects="1">
      <p:cViewPr varScale="1">
        <p:scale>
          <a:sx n="182" d="100"/>
          <a:sy n="182" d="100"/>
        </p:scale>
        <p:origin x="-1008" y="-120"/>
      </p:cViewPr>
      <p:guideLst>
        <p:guide orient="horz" pos="3469"/>
        <p:guide pos="27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8" d="100"/>
        <a:sy n="18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tags" Target="tags/tag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blad1.xlsx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Sample</c:v>
                </c:pt>
              </c:strCache>
            </c:strRef>
          </c:tx>
          <c:spPr>
            <a:ln w="28575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8575">
                <a:solidFill>
                  <a:schemeClr val="bg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28575">
                <a:solidFill>
                  <a:schemeClr val="bg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28575">
                <a:solidFill>
                  <a:schemeClr val="bg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28575">
                <a:solidFill>
                  <a:schemeClr val="bg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Blad1!$A$2:$A$5</c:f>
              <c:numCache>
                <c:formatCode>General</c:formatCode>
                <c:ptCount val="4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</c:numCache>
            </c:numRef>
          </c:cat>
          <c:val>
            <c:numRef>
              <c:f>Blad1!$B$2:$B$5</c:f>
              <c:numCache>
                <c:formatCode>General</c:formatCode>
                <c:ptCount val="4"/>
                <c:pt idx="0">
                  <c:v>8.200000000000001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4DB28-94B2-4316-ABF6-DC14ECE212CA}" type="datetimeFigureOut">
              <a:rPr lang="en-GB" smtClean="0"/>
              <a:t>11/04/16</a:t>
            </a:fld>
            <a:endParaRPr lang="en-GB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21225-D692-4B4C-8AF4-6947AE4DD234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159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33913-084F-48F5-A1DC-F5AEC0FCCDAF}" type="datetimeFigureOut">
              <a:rPr lang="en-GB" smtClean="0"/>
              <a:t>11/04/16</a:t>
            </a:fld>
            <a:endParaRPr lang="en-GB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 err="1" smtClean="0"/>
              <a:t>Klik</a:t>
            </a:r>
            <a:r>
              <a:rPr lang="en-GB" dirty="0" smtClean="0"/>
              <a:t> om de </a:t>
            </a:r>
            <a:r>
              <a:rPr lang="en-GB" dirty="0" err="1" smtClean="0"/>
              <a:t>modelstijlen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bewerken</a:t>
            </a:r>
            <a:endParaRPr lang="en-GB" dirty="0" smtClean="0"/>
          </a:p>
          <a:p>
            <a:pPr lvl="1"/>
            <a:r>
              <a:rPr lang="en-GB" dirty="0" err="1" smtClean="0"/>
              <a:t>Tweede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2"/>
            <a:r>
              <a:rPr lang="en-GB" dirty="0" err="1" smtClean="0"/>
              <a:t>Derde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3"/>
            <a:r>
              <a:rPr lang="en-GB" dirty="0" err="1" smtClean="0"/>
              <a:t>Vierde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4"/>
            <a:r>
              <a:rPr lang="en-GB" dirty="0" err="1" smtClean="0"/>
              <a:t>Vijfde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7A4D8-D9F6-423A-8C24-3EFC1B3A4968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4407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save ink, this</a:t>
            </a:r>
            <a:r>
              <a:rPr lang="en-GB" baseline="0" dirty="0" smtClean="0"/>
              <a:t> slide can also be used as a </a:t>
            </a:r>
            <a:r>
              <a:rPr lang="en-GB" baseline="0" smtClean="0"/>
              <a:t>title slide.</a:t>
            </a: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7A4D8-D9F6-423A-8C24-3EFC1B3A496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44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udium_Start_slide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>
          <a:xfrm>
            <a:off x="465724" y="3886200"/>
            <a:ext cx="8229600" cy="1143000"/>
          </a:xfrm>
          <a:prstGeom prst="rect">
            <a:avLst/>
          </a:prstGeom>
        </p:spPr>
        <p:txBody>
          <a:bodyPr vert="horz"/>
          <a:lstStyle>
            <a:lvl1pPr algn="ctr">
              <a:defRPr sz="2400" b="1" cap="all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r>
              <a:rPr lang="en-GB" dirty="0" smtClean="0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6079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udium_End_slide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6533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-101" y="3283110"/>
            <a:ext cx="6588325" cy="1730065"/>
          </a:xfrm>
          <a:solidFill>
            <a:schemeClr val="accent1"/>
          </a:solidFill>
          <a:ln>
            <a:noFill/>
          </a:ln>
        </p:spPr>
        <p:txBody>
          <a:bodyPr anchor="ctr">
            <a:normAutofit/>
          </a:bodyPr>
          <a:lstStyle>
            <a:lvl1pPr algn="l">
              <a:defRPr sz="2400"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-101" y="5027444"/>
            <a:ext cx="6588325" cy="1113006"/>
          </a:xfrm>
        </p:spPr>
        <p:txBody>
          <a:bodyPr lIns="720000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 smtClean="0"/>
              <a:t>sub </a:t>
            </a:r>
            <a:r>
              <a:rPr lang="nl-NL" dirty="0" err="1" smtClean="0"/>
              <a:t>title</a:t>
            </a:r>
            <a:endParaRPr lang="en-GB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7947-E9C3-4B26-98F3-5057756B2493}" type="datetime1">
              <a:rPr lang="en-GB" smtClean="0"/>
              <a:t>11/04/16</a:t>
            </a:fld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E33D-B24F-499E-A2D3-4F47885B7692}" type="slidenum">
              <a:rPr lang="en-GB" smtClean="0"/>
              <a:t>‹nr.›</a:t>
            </a:fld>
            <a:endParaRPr lang="en-GB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1424" y="857920"/>
            <a:ext cx="2836800" cy="1715487"/>
          </a:xfrm>
          <a:prstGeom prst="rect">
            <a:avLst/>
          </a:prstGeom>
        </p:spPr>
      </p:pic>
      <p:sp>
        <p:nvSpPr>
          <p:cNvPr id="9" name="Tijdelijke aanduiding voor tekst 2"/>
          <p:cNvSpPr txBox="1">
            <a:spLocks/>
          </p:cNvSpPr>
          <p:nvPr userDrawn="1"/>
        </p:nvSpPr>
        <p:spPr>
          <a:xfrm>
            <a:off x="1955957" y="6452812"/>
            <a:ext cx="7056664" cy="405188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nl-NL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noProof="0" dirty="0" smtClean="0">
                <a:solidFill>
                  <a:schemeClr val="tx2"/>
                </a:solidFill>
              </a:rPr>
              <a:t>This presentation is for informational purposes only and is intended solely for the person to whom it is delivered. </a:t>
            </a:r>
            <a:br>
              <a:rPr lang="en-GB" noProof="0" dirty="0" smtClean="0">
                <a:solidFill>
                  <a:schemeClr val="tx2"/>
                </a:solidFill>
              </a:rPr>
            </a:br>
            <a:r>
              <a:rPr lang="en-GB" noProof="0" dirty="0" smtClean="0">
                <a:solidFill>
                  <a:schemeClr val="tx2"/>
                </a:solidFill>
              </a:rPr>
              <a:t>This document is confidential and may not be reproduced or distributed without the express written consent of Atlas Holdings LLC.</a:t>
            </a:r>
            <a:endParaRPr lang="en-GB" noProof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36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err="1" smtClean="0"/>
              <a:t>title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nl-NL" dirty="0" smtClean="0"/>
              <a:t>Text</a:t>
            </a:r>
          </a:p>
          <a:p>
            <a:pPr lvl="1"/>
            <a:r>
              <a:rPr lang="nl-NL" dirty="0" smtClean="0"/>
              <a:t>Second level</a:t>
            </a:r>
          </a:p>
          <a:p>
            <a:pPr lvl="2"/>
            <a:r>
              <a:rPr lang="nl-NL" dirty="0" err="1" smtClean="0"/>
              <a:t>Third</a:t>
            </a:r>
            <a:r>
              <a:rPr lang="nl-NL" dirty="0" smtClean="0"/>
              <a:t> level</a:t>
            </a:r>
          </a:p>
          <a:p>
            <a:pPr lvl="3"/>
            <a:r>
              <a:rPr lang="nl-NL" dirty="0" err="1" smtClean="0"/>
              <a:t>Fourth</a:t>
            </a:r>
            <a:r>
              <a:rPr lang="nl-NL" dirty="0" smtClean="0"/>
              <a:t> level</a:t>
            </a:r>
          </a:p>
          <a:p>
            <a:pPr lvl="4"/>
            <a:r>
              <a:rPr lang="nl-NL" dirty="0" err="1" smtClean="0"/>
              <a:t>Fifth</a:t>
            </a:r>
            <a:r>
              <a:rPr lang="nl-NL" dirty="0" smtClean="0"/>
              <a:t> level</a:t>
            </a:r>
            <a:endParaRPr lang="en-GB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0A0C-0B99-4FEC-99BD-F7B06D8CFFDD}" type="datetime1">
              <a:rPr lang="en-GB" smtClean="0"/>
              <a:t>11/04/16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E33D-B24F-499E-A2D3-4F47885B769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343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(sub)Title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1219200"/>
            <a:ext cx="8027988" cy="484188"/>
          </a:xfrm>
          <a:solidFill>
            <a:schemeClr val="accent1"/>
          </a:solidFill>
        </p:spPr>
        <p:txBody>
          <a:bodyPr vert="horz" lIns="720000" tIns="45720" rIns="274320" bIns="45720" rtlCol="0" anchor="ctr">
            <a:normAutofit/>
          </a:bodyPr>
          <a:lstStyle>
            <a:lvl1pPr>
              <a:defRPr lang="nl-NL" sz="1800" kern="1200" cap="all" dirty="0" smtClean="0">
                <a:solidFill>
                  <a:srgbClr val="FFFFFF"/>
                </a:solidFill>
                <a:latin typeface="Calibri"/>
                <a:ea typeface="+mn-ea"/>
                <a:cs typeface="Calibri"/>
              </a:defRPr>
            </a:lvl1pPr>
            <a:lvl2pPr>
              <a:defRPr lang="nl-NL" smtClean="0"/>
            </a:lvl2pPr>
            <a:lvl3pPr>
              <a:defRPr lang="nl-NL" smtClean="0"/>
            </a:lvl3pPr>
            <a:lvl4pPr>
              <a:defRPr lang="nl-NL" smtClean="0"/>
            </a:lvl4pPr>
            <a:lvl5pPr>
              <a:defRPr lang="en-GB"/>
            </a:lvl5pPr>
          </a:lstStyle>
          <a:p>
            <a:pPr lvl="0">
              <a:spcBef>
                <a:spcPct val="0"/>
              </a:spcBef>
            </a:pPr>
            <a:r>
              <a:rPr lang="nl-NL" dirty="0" smtClean="0"/>
              <a:t>sub </a:t>
            </a:r>
            <a:r>
              <a:rPr lang="nl-NL" dirty="0" err="1" smtClean="0"/>
              <a:t>title</a:t>
            </a:r>
            <a:endParaRPr lang="nl-NL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solidFill>
            <a:schemeClr val="accent1"/>
          </a:solidFill>
        </p:spPr>
        <p:txBody>
          <a:bodyPr/>
          <a:lstStyle>
            <a:lvl1pPr>
              <a:defRPr/>
            </a:lvl1pPr>
          </a:lstStyle>
          <a:p>
            <a:r>
              <a:rPr lang="nl-NL" dirty="0" err="1" smtClean="0"/>
              <a:t>title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nl-NL" dirty="0" smtClean="0"/>
              <a:t>Text</a:t>
            </a:r>
          </a:p>
          <a:p>
            <a:pPr lvl="1"/>
            <a:r>
              <a:rPr lang="nl-NL" dirty="0" smtClean="0"/>
              <a:t>Second level</a:t>
            </a:r>
          </a:p>
          <a:p>
            <a:pPr lvl="2"/>
            <a:r>
              <a:rPr lang="nl-NL" dirty="0" err="1" smtClean="0"/>
              <a:t>Third</a:t>
            </a:r>
            <a:r>
              <a:rPr lang="nl-NL" dirty="0" smtClean="0"/>
              <a:t> level</a:t>
            </a:r>
          </a:p>
          <a:p>
            <a:pPr lvl="3"/>
            <a:r>
              <a:rPr lang="nl-NL" dirty="0" err="1" smtClean="0"/>
              <a:t>Fourth</a:t>
            </a:r>
            <a:r>
              <a:rPr lang="nl-NL" dirty="0" smtClean="0"/>
              <a:t> level</a:t>
            </a:r>
          </a:p>
          <a:p>
            <a:pPr lvl="4"/>
            <a:r>
              <a:rPr lang="nl-NL" dirty="0" err="1" smtClean="0"/>
              <a:t>Fifth</a:t>
            </a:r>
            <a:r>
              <a:rPr lang="nl-NL" dirty="0" smtClean="0"/>
              <a:t> level</a:t>
            </a:r>
            <a:endParaRPr lang="en-GB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2BCCE-B92A-4289-89F7-76ADF8504F47}" type="datetime1">
              <a:rPr lang="en-GB" smtClean="0"/>
              <a:t>11/04/16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E33D-B24F-499E-A2D3-4F47885B769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677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err="1" smtClean="0"/>
              <a:t>title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628651" y="1787524"/>
            <a:ext cx="4879454" cy="4378325"/>
          </a:xfrm>
        </p:spPr>
        <p:txBody>
          <a:bodyPr/>
          <a:lstStyle>
            <a:lvl1pPr>
              <a:defRPr/>
            </a:lvl1pPr>
            <a:lvl2pPr>
              <a:defRPr sz="1600" baseline="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dirty="0" smtClean="0"/>
              <a:t>Text</a:t>
            </a:r>
          </a:p>
          <a:p>
            <a:pPr lvl="1"/>
            <a:r>
              <a:rPr lang="nl-NL" dirty="0" smtClean="0"/>
              <a:t>Second level</a:t>
            </a:r>
          </a:p>
          <a:p>
            <a:pPr lvl="2"/>
            <a:r>
              <a:rPr lang="nl-NL" dirty="0" err="1" smtClean="0"/>
              <a:t>Third</a:t>
            </a:r>
            <a:r>
              <a:rPr lang="nl-NL" dirty="0" smtClean="0"/>
              <a:t> level</a:t>
            </a:r>
          </a:p>
          <a:p>
            <a:pPr lvl="3"/>
            <a:r>
              <a:rPr lang="nl-NL" dirty="0" err="1" smtClean="0"/>
              <a:t>Fourth</a:t>
            </a:r>
            <a:r>
              <a:rPr lang="nl-NL" dirty="0" smtClean="0"/>
              <a:t> level</a:t>
            </a:r>
          </a:p>
          <a:p>
            <a:pPr lvl="4"/>
            <a:r>
              <a:rPr lang="nl-NL" dirty="0" err="1" smtClean="0"/>
              <a:t>Fifth</a:t>
            </a:r>
            <a:r>
              <a:rPr lang="nl-NL" dirty="0" smtClean="0"/>
              <a:t> level</a:t>
            </a:r>
            <a:endParaRPr lang="en-GB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9B1F5-7350-4D13-A67A-4F1FED1B4743}" type="datetime1">
              <a:rPr lang="en-GB" smtClean="0"/>
              <a:t>11/04/16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E33D-B24F-499E-A2D3-4F47885B7692}" type="slidenum">
              <a:rPr lang="en-GB" smtClean="0"/>
              <a:t>‹nr.›</a:t>
            </a:fld>
            <a:endParaRPr lang="en-GB"/>
          </a:p>
        </p:txBody>
      </p:sp>
      <p:sp>
        <p:nvSpPr>
          <p:cNvPr id="7" name="Tijdelijke aanduiding voor illustratie 4"/>
          <p:cNvSpPr>
            <a:spLocks noGrp="1"/>
          </p:cNvSpPr>
          <p:nvPr>
            <p:ph type="clipArt" sz="quarter" idx="15" hasCustomPrompt="1"/>
          </p:nvPr>
        </p:nvSpPr>
        <p:spPr>
          <a:xfrm>
            <a:off x="5732544" y="1787524"/>
            <a:ext cx="2295444" cy="1677053"/>
          </a:xfrm>
          <a:prstGeom prst="rect">
            <a:avLst/>
          </a:prstGeom>
        </p:spPr>
        <p:txBody>
          <a:bodyPr vert="horz"/>
          <a:lstStyle/>
          <a:p>
            <a:r>
              <a:rPr lang="nl-NL" dirty="0" smtClean="0"/>
              <a:t>Visual 01</a:t>
            </a:r>
            <a:endParaRPr lang="nl-NL" dirty="0"/>
          </a:p>
        </p:txBody>
      </p:sp>
      <p:sp>
        <p:nvSpPr>
          <p:cNvPr id="8" name="Tijdelijke aanduiding voor illustratie 12"/>
          <p:cNvSpPr>
            <a:spLocks noGrp="1"/>
          </p:cNvSpPr>
          <p:nvPr>
            <p:ph type="clipArt" sz="quarter" idx="16" hasCustomPrompt="1"/>
          </p:nvPr>
        </p:nvSpPr>
        <p:spPr>
          <a:xfrm>
            <a:off x="5732544" y="3717032"/>
            <a:ext cx="2295444" cy="1677803"/>
          </a:xfrm>
          <a:prstGeom prst="rect">
            <a:avLst/>
          </a:prstGeom>
        </p:spPr>
        <p:txBody>
          <a:bodyPr vert="horz"/>
          <a:lstStyle/>
          <a:p>
            <a:r>
              <a:rPr lang="nl-NL" dirty="0" smtClean="0"/>
              <a:t>Visual 02</a:t>
            </a:r>
            <a:endParaRPr lang="nl-NL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1219200"/>
            <a:ext cx="8027988" cy="484188"/>
          </a:xfrm>
          <a:solidFill>
            <a:schemeClr val="accent1"/>
          </a:solidFill>
        </p:spPr>
        <p:txBody>
          <a:bodyPr vert="horz" lIns="720000" tIns="45720" rIns="274320" bIns="45720" rtlCol="0" anchor="ctr">
            <a:normAutofit/>
          </a:bodyPr>
          <a:lstStyle>
            <a:lvl1pPr>
              <a:defRPr lang="nl-NL" sz="1800" kern="1200" cap="all" dirty="0" smtClean="0">
                <a:solidFill>
                  <a:srgbClr val="FFFFFF"/>
                </a:solidFill>
                <a:latin typeface="Calibri"/>
                <a:ea typeface="+mn-ea"/>
                <a:cs typeface="Calibri"/>
              </a:defRPr>
            </a:lvl1pPr>
            <a:lvl2pPr>
              <a:defRPr lang="nl-NL" smtClean="0"/>
            </a:lvl2pPr>
            <a:lvl3pPr>
              <a:defRPr lang="nl-NL" smtClean="0"/>
            </a:lvl3pPr>
            <a:lvl4pPr>
              <a:defRPr lang="nl-NL" smtClean="0"/>
            </a:lvl4pPr>
            <a:lvl5pPr>
              <a:defRPr lang="en-GB"/>
            </a:lvl5pPr>
          </a:lstStyle>
          <a:p>
            <a:pPr lvl="0">
              <a:spcBef>
                <a:spcPct val="0"/>
              </a:spcBef>
            </a:pPr>
            <a:r>
              <a:rPr lang="nl-NL" dirty="0" smtClean="0"/>
              <a:t>sub </a:t>
            </a:r>
            <a:r>
              <a:rPr lang="nl-NL" dirty="0" err="1" smtClean="0"/>
              <a:t>title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48415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err="1" smtClean="0"/>
              <a:t>title</a:t>
            </a:r>
            <a:endParaRPr lang="en-GB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BF6AF-1703-4B0E-9C15-DC737F2FDD76}" type="datetime1">
              <a:rPr lang="en-GB" smtClean="0"/>
              <a:t>11/04/16</a:t>
            </a:fld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E33D-B24F-499E-A2D3-4F47885B769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38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9473-0DF2-44B6-96D9-E3779BC5E474}" type="datetime1">
              <a:rPr lang="en-GB" smtClean="0"/>
              <a:t>11/04/16</a:t>
            </a:fld>
            <a:endParaRPr lang="en-GB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E33D-B24F-499E-A2D3-4F47885B769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910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1305" y="6340014"/>
            <a:ext cx="752400" cy="45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01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ALUDIUM LOGO-(DEF) wi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1714" y="6340261"/>
            <a:ext cx="751991" cy="454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332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udium_Start_slide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65724" y="4677250"/>
            <a:ext cx="8229600" cy="1129263"/>
          </a:xfrm>
          <a:prstGeom prst="rect">
            <a:avLst/>
          </a:prstGeom>
        </p:spPr>
        <p:txBody>
          <a:bodyPr anchor="t" anchorCtr="0"/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err="1" smtClean="0"/>
              <a:t>Texttext</a:t>
            </a:r>
            <a:endParaRPr lang="en-GB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>
          <a:xfrm>
            <a:off x="465724" y="3876745"/>
            <a:ext cx="8229600" cy="571500"/>
          </a:xfrm>
          <a:prstGeom prst="rect">
            <a:avLst/>
          </a:prstGeom>
        </p:spPr>
        <p:txBody>
          <a:bodyPr vert="horz"/>
          <a:lstStyle>
            <a:lvl1pPr algn="ctr">
              <a:defRPr sz="2400" b="1" cap="all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r>
              <a:rPr lang="en-GB" dirty="0" smtClean="0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054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udium_Start_slide_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>
          <a:xfrm>
            <a:off x="465724" y="3886200"/>
            <a:ext cx="8229600" cy="1143000"/>
          </a:xfrm>
          <a:prstGeom prst="rect">
            <a:avLst/>
          </a:prstGeom>
        </p:spPr>
        <p:txBody>
          <a:bodyPr vert="horz"/>
          <a:lstStyle>
            <a:lvl1pPr algn="ctr">
              <a:defRPr sz="2400" b="1" cap="all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4244975" y="6579930"/>
            <a:ext cx="4764088" cy="286408"/>
          </a:xfrm>
          <a:prstGeom prst="rect">
            <a:avLst/>
          </a:prstGeom>
        </p:spPr>
        <p:txBody>
          <a:bodyPr vert="horz"/>
          <a:lstStyle>
            <a:lvl1pPr>
              <a:defRPr sz="10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Small text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9935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udium_Text_slide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BE" dirty="0" smtClean="0"/>
              <a:t>Title</a:t>
            </a:r>
            <a:endParaRPr lang="nl-NL" dirty="0"/>
          </a:p>
        </p:txBody>
      </p:sp>
      <p:sp>
        <p:nvSpPr>
          <p:cNvPr id="9" name="Tijdelijke aanduiding voor tekst 21"/>
          <p:cNvSpPr>
            <a:spLocks noGrp="1"/>
          </p:cNvSpPr>
          <p:nvPr>
            <p:ph type="body" sz="quarter" idx="14" hasCustomPrompt="1"/>
          </p:nvPr>
        </p:nvSpPr>
        <p:spPr>
          <a:xfrm>
            <a:off x="749612" y="2191467"/>
            <a:ext cx="4727103" cy="363865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>
                <a:solidFill>
                  <a:schemeClr val="accent1"/>
                </a:solidFill>
                <a:latin typeface="Calibri"/>
                <a:cs typeface="Calibri"/>
              </a:defRPr>
            </a:lvl1pPr>
            <a:lvl2pPr marL="635000" indent="-285750">
              <a:buClr>
                <a:schemeClr val="accent1"/>
              </a:buClr>
              <a:buSzPct val="100000"/>
              <a:buFont typeface="Arial"/>
              <a:buChar char="•"/>
              <a:defRPr sz="1400">
                <a:latin typeface="Calibri"/>
                <a:cs typeface="Calibri"/>
              </a:defRPr>
            </a:lvl2pPr>
            <a:lvl3pPr marL="1035050" indent="-349250">
              <a:buClr>
                <a:schemeClr val="accent1"/>
              </a:buClr>
              <a:buSzPct val="100000"/>
              <a:buFont typeface="Arial"/>
              <a:buChar char="•"/>
              <a:defRPr sz="1400">
                <a:latin typeface="Calibri"/>
                <a:cs typeface="Calibri"/>
              </a:defRPr>
            </a:lvl3pPr>
            <a:lvl4pPr marL="1371600" indent="-336550">
              <a:buClr>
                <a:schemeClr val="accent1"/>
              </a:buClr>
              <a:buSzPct val="100000"/>
              <a:buFont typeface="Arial"/>
              <a:buChar char="•"/>
              <a:defRPr sz="1400">
                <a:latin typeface="Calibri"/>
                <a:cs typeface="Calibri"/>
              </a:defRPr>
            </a:lvl4pPr>
            <a:lvl5pPr marL="1720850" indent="-349250">
              <a:buClr>
                <a:schemeClr val="accent1"/>
              </a:buClr>
              <a:buSzPct val="100000"/>
              <a:buFont typeface="Arial"/>
              <a:buChar char="•"/>
              <a:defRPr sz="1400">
                <a:latin typeface="Calibri"/>
                <a:cs typeface="Calibri"/>
              </a:defRPr>
            </a:lvl5pPr>
          </a:lstStyle>
          <a:p>
            <a:pPr lvl="0"/>
            <a:r>
              <a:rPr lang="nl-BE" dirty="0" smtClean="0"/>
              <a:t>Text</a:t>
            </a:r>
          </a:p>
          <a:p>
            <a:pPr lvl="1"/>
            <a:r>
              <a:rPr lang="nl-BE" dirty="0" smtClean="0"/>
              <a:t>Second level</a:t>
            </a:r>
          </a:p>
          <a:p>
            <a:pPr lvl="2"/>
            <a:r>
              <a:rPr lang="nl-BE" dirty="0" smtClean="0"/>
              <a:t>Third level</a:t>
            </a:r>
          </a:p>
          <a:p>
            <a:pPr lvl="3"/>
            <a:r>
              <a:rPr lang="nl-BE" dirty="0" smtClean="0"/>
              <a:t>Fourth level</a:t>
            </a:r>
          </a:p>
          <a:p>
            <a:pPr lvl="4"/>
            <a:r>
              <a:rPr lang="nl-BE" dirty="0" smtClean="0"/>
              <a:t>Fifth level</a:t>
            </a:r>
            <a:endParaRPr lang="nl-NL" dirty="0" smtClean="0"/>
          </a:p>
        </p:txBody>
      </p:sp>
      <p:sp>
        <p:nvSpPr>
          <p:cNvPr id="5" name="Tijdelijke aanduiding voor illustratie 4"/>
          <p:cNvSpPr>
            <a:spLocks noGrp="1"/>
          </p:cNvSpPr>
          <p:nvPr>
            <p:ph type="clipArt" sz="quarter" idx="15" hasCustomPrompt="1"/>
          </p:nvPr>
        </p:nvSpPr>
        <p:spPr>
          <a:xfrm>
            <a:off x="5727372" y="2204107"/>
            <a:ext cx="2295444" cy="1677053"/>
          </a:xfrm>
          <a:prstGeom prst="rect">
            <a:avLst/>
          </a:prstGeom>
        </p:spPr>
        <p:txBody>
          <a:bodyPr vert="horz"/>
          <a:lstStyle/>
          <a:p>
            <a:r>
              <a:rPr lang="nl-NL" dirty="0" smtClean="0"/>
              <a:t>Visual 01</a:t>
            </a:r>
            <a:endParaRPr lang="nl-NL" dirty="0"/>
          </a:p>
        </p:txBody>
      </p:sp>
      <p:sp>
        <p:nvSpPr>
          <p:cNvPr id="13" name="Tijdelijke aanduiding voor illustratie 12"/>
          <p:cNvSpPr>
            <a:spLocks noGrp="1"/>
          </p:cNvSpPr>
          <p:nvPr>
            <p:ph type="clipArt" sz="quarter" idx="16" hasCustomPrompt="1"/>
          </p:nvPr>
        </p:nvSpPr>
        <p:spPr>
          <a:xfrm>
            <a:off x="5727372" y="4152319"/>
            <a:ext cx="2295444" cy="1677803"/>
          </a:xfrm>
          <a:prstGeom prst="rect">
            <a:avLst/>
          </a:prstGeom>
        </p:spPr>
        <p:txBody>
          <a:bodyPr vert="horz"/>
          <a:lstStyle/>
          <a:p>
            <a:r>
              <a:rPr lang="nl-NL" dirty="0" smtClean="0"/>
              <a:t>Visual 02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28245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udium_Text_slide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tekst 9"/>
          <p:cNvSpPr>
            <a:spLocks noGrp="1"/>
          </p:cNvSpPr>
          <p:nvPr>
            <p:ph type="body" sz="quarter" idx="10" hasCustomPrompt="1"/>
          </p:nvPr>
        </p:nvSpPr>
        <p:spPr>
          <a:xfrm>
            <a:off x="3622804" y="6519726"/>
            <a:ext cx="5386387" cy="230668"/>
          </a:xfrm>
          <a:prstGeom prst="rect">
            <a:avLst/>
          </a:prstGeom>
        </p:spPr>
        <p:txBody>
          <a:bodyPr vert="horz"/>
          <a:lstStyle>
            <a:lvl1pPr>
              <a:defRPr sz="1000" baseline="0">
                <a:solidFill>
                  <a:schemeClr val="tx1"/>
                </a:solidFill>
                <a:latin typeface="Calibri"/>
              </a:defRPr>
            </a:lvl1pPr>
            <a:lvl2pPr>
              <a:defRPr sz="1000">
                <a:solidFill>
                  <a:schemeClr val="tx1"/>
                </a:solidFill>
                <a:latin typeface=""/>
              </a:defRPr>
            </a:lvl2pPr>
            <a:lvl3pPr>
              <a:defRPr sz="1000">
                <a:solidFill>
                  <a:schemeClr val="tx1"/>
                </a:solidFill>
                <a:latin typeface=""/>
              </a:defRPr>
            </a:lvl3pPr>
            <a:lvl4pPr>
              <a:defRPr sz="1000">
                <a:solidFill>
                  <a:schemeClr val="tx1"/>
                </a:solidFill>
                <a:latin typeface=""/>
              </a:defRPr>
            </a:lvl4pPr>
            <a:lvl5pPr>
              <a:defRPr sz="1000">
                <a:solidFill>
                  <a:schemeClr val="tx1"/>
                </a:solidFill>
                <a:latin typeface=""/>
              </a:defRPr>
            </a:lvl5pPr>
          </a:lstStyle>
          <a:p>
            <a:pPr lvl="0"/>
            <a:r>
              <a:rPr lang="nl-BE" dirty="0" smtClean="0"/>
              <a:t>Small text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BE" dirty="0" smtClean="0"/>
              <a:t>Title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282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udium_Text_slide_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716007" y="2173422"/>
            <a:ext cx="7306810" cy="395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Calibri"/>
                <a:cs typeface="Calibri"/>
              </a:defRPr>
            </a:lvl1pPr>
            <a:lvl2pPr>
              <a:defRPr>
                <a:solidFill>
                  <a:srgbClr val="FFFFFF"/>
                </a:solidFill>
                <a:latin typeface="Calibri"/>
                <a:cs typeface="Calibri"/>
              </a:defRPr>
            </a:lvl2pPr>
            <a:lvl3pPr>
              <a:defRPr>
                <a:solidFill>
                  <a:srgbClr val="FFFFFF"/>
                </a:solidFill>
                <a:latin typeface="Calibri"/>
                <a:cs typeface="Calibri"/>
              </a:defRPr>
            </a:lvl3pPr>
            <a:lvl4pPr>
              <a:defRPr>
                <a:solidFill>
                  <a:srgbClr val="FFFFFF"/>
                </a:solidFill>
                <a:latin typeface="Calibri"/>
                <a:cs typeface="Calibri"/>
              </a:defRPr>
            </a:lvl4pPr>
            <a:lvl5pPr>
              <a:defRPr>
                <a:solidFill>
                  <a:srgbClr val="FFFFFF"/>
                </a:solidFill>
                <a:latin typeface="Calibri"/>
                <a:cs typeface="Calibri"/>
              </a:defRPr>
            </a:lvl5pPr>
          </a:lstStyle>
          <a:p>
            <a:pPr lvl="0"/>
            <a:r>
              <a:rPr lang="nl-BE" dirty="0" smtClean="0"/>
              <a:t>texttext</a:t>
            </a:r>
            <a:endParaRPr lang="nl-NL" dirty="0"/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0" y="1218821"/>
            <a:ext cx="8022816" cy="484082"/>
          </a:xfrm>
          <a:prstGeom prst="rect">
            <a:avLst/>
          </a:prstGeom>
          <a:solidFill>
            <a:schemeClr val="tx2"/>
          </a:solidFill>
        </p:spPr>
        <p:txBody>
          <a:bodyPr vert="horz" lIns="72000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2400" b="1" i="0" kern="1200" cap="all" baseline="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nl-BE" b="0" cap="none" dirty="0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BE" dirty="0" smtClean="0"/>
              <a:t>TITLE</a:t>
            </a:r>
            <a:endParaRPr lang="nl-NL" dirty="0"/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10" hasCustomPrompt="1"/>
          </p:nvPr>
        </p:nvSpPr>
        <p:spPr>
          <a:xfrm>
            <a:off x="625789" y="1219752"/>
            <a:ext cx="7397027" cy="473673"/>
          </a:xfrm>
          <a:prstGeom prst="rect">
            <a:avLst/>
          </a:prstGeom>
        </p:spPr>
        <p:txBody>
          <a:bodyPr vert="horz" anchor="ctr" anchorCtr="0"/>
          <a:lstStyle>
            <a:lvl1pPr>
              <a:defRPr cap="all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r>
              <a:rPr lang="nl-BE" dirty="0" smtClean="0"/>
              <a:t>subTITLE</a:t>
            </a:r>
            <a:endParaRPr lang="nl-BE" b="0" cap="none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625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udium_Text_slide_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0" y="1218821"/>
            <a:ext cx="8022816" cy="484082"/>
          </a:xfrm>
          <a:prstGeom prst="rect">
            <a:avLst/>
          </a:prstGeom>
          <a:solidFill>
            <a:schemeClr val="tx2"/>
          </a:solidFill>
        </p:spPr>
        <p:txBody>
          <a:bodyPr vert="horz" lIns="72000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2400" b="1" i="0" kern="1200" cap="all" baseline="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nl-BE" b="0" cap="none" dirty="0">
              <a:solidFill>
                <a:schemeClr val="bg1"/>
              </a:solidFill>
            </a:endParaRPr>
          </a:p>
        </p:txBody>
      </p:sp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BE" dirty="0" smtClean="0"/>
              <a:t>Title</a:t>
            </a:r>
            <a:endParaRPr lang="nl-NL" dirty="0"/>
          </a:p>
        </p:txBody>
      </p:sp>
      <p:sp>
        <p:nvSpPr>
          <p:cNvPr id="9" name="Tijdelijke aanduiding voor tekst 21"/>
          <p:cNvSpPr>
            <a:spLocks noGrp="1"/>
          </p:cNvSpPr>
          <p:nvPr>
            <p:ph type="body" sz="quarter" idx="14" hasCustomPrompt="1"/>
          </p:nvPr>
        </p:nvSpPr>
        <p:spPr>
          <a:xfrm>
            <a:off x="749612" y="2191467"/>
            <a:ext cx="4727103" cy="363865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>
                <a:latin typeface="Calibri"/>
                <a:cs typeface="Calibri"/>
              </a:defRPr>
            </a:lvl1pPr>
            <a:lvl2pPr marL="635000" indent="-285750">
              <a:buClr>
                <a:schemeClr val="accent1"/>
              </a:buClr>
              <a:buSzPct val="100000"/>
              <a:buFont typeface="Arial"/>
              <a:buChar char="•"/>
              <a:defRPr sz="1400">
                <a:latin typeface="Calibri"/>
                <a:cs typeface="Calibri"/>
              </a:defRPr>
            </a:lvl2pPr>
            <a:lvl3pPr marL="1035050" indent="-349250">
              <a:buClr>
                <a:schemeClr val="accent1"/>
              </a:buClr>
              <a:buSzPct val="100000"/>
              <a:buFont typeface="Arial"/>
              <a:buChar char="•"/>
              <a:defRPr sz="1400">
                <a:latin typeface="Calibri"/>
                <a:cs typeface="Calibri"/>
              </a:defRPr>
            </a:lvl3pPr>
            <a:lvl4pPr marL="1371600" indent="-336550">
              <a:buClr>
                <a:schemeClr val="accent1"/>
              </a:buClr>
              <a:buSzPct val="100000"/>
              <a:buFont typeface="Arial"/>
              <a:buChar char="•"/>
              <a:defRPr sz="1400">
                <a:latin typeface="Calibri"/>
                <a:cs typeface="Calibri"/>
              </a:defRPr>
            </a:lvl4pPr>
            <a:lvl5pPr marL="1720850" indent="-349250">
              <a:buClr>
                <a:schemeClr val="accent1"/>
              </a:buClr>
              <a:buSzPct val="100000"/>
              <a:buFont typeface="Arial"/>
              <a:buChar char="•"/>
              <a:defRPr sz="1400">
                <a:latin typeface="Calibri"/>
                <a:cs typeface="Calibri"/>
              </a:defRPr>
            </a:lvl5pPr>
          </a:lstStyle>
          <a:p>
            <a:pPr lvl="0"/>
            <a:r>
              <a:rPr lang="nl-BE" dirty="0" smtClean="0"/>
              <a:t>Text</a:t>
            </a:r>
          </a:p>
          <a:p>
            <a:pPr lvl="1"/>
            <a:r>
              <a:rPr lang="nl-BE" dirty="0" smtClean="0"/>
              <a:t>Second level</a:t>
            </a:r>
          </a:p>
          <a:p>
            <a:pPr lvl="2"/>
            <a:r>
              <a:rPr lang="nl-BE" dirty="0" smtClean="0"/>
              <a:t>Third level</a:t>
            </a:r>
          </a:p>
          <a:p>
            <a:pPr lvl="3"/>
            <a:r>
              <a:rPr lang="nl-BE" dirty="0" smtClean="0"/>
              <a:t>Fourth level</a:t>
            </a:r>
          </a:p>
          <a:p>
            <a:pPr lvl="4"/>
            <a:r>
              <a:rPr lang="nl-BE" dirty="0" smtClean="0"/>
              <a:t>Fifth level</a:t>
            </a:r>
            <a:endParaRPr lang="nl-NL" dirty="0" smtClean="0"/>
          </a:p>
        </p:txBody>
      </p:sp>
      <p:sp>
        <p:nvSpPr>
          <p:cNvPr id="11" name="Tijdelijke aanduiding voor illustratie 4"/>
          <p:cNvSpPr>
            <a:spLocks noGrp="1"/>
          </p:cNvSpPr>
          <p:nvPr>
            <p:ph type="clipArt" sz="quarter" idx="15" hasCustomPrompt="1"/>
          </p:nvPr>
        </p:nvSpPr>
        <p:spPr>
          <a:xfrm>
            <a:off x="5727372" y="2204107"/>
            <a:ext cx="2295444" cy="1677053"/>
          </a:xfrm>
          <a:prstGeom prst="rect">
            <a:avLst/>
          </a:prstGeom>
        </p:spPr>
        <p:txBody>
          <a:bodyPr vert="horz"/>
          <a:lstStyle/>
          <a:p>
            <a:r>
              <a:rPr lang="nl-NL" dirty="0" smtClean="0"/>
              <a:t>Visual 01</a:t>
            </a:r>
            <a:endParaRPr lang="nl-NL" dirty="0"/>
          </a:p>
        </p:txBody>
      </p:sp>
      <p:sp>
        <p:nvSpPr>
          <p:cNvPr id="12" name="Tijdelijke aanduiding voor illustratie 12"/>
          <p:cNvSpPr>
            <a:spLocks noGrp="1"/>
          </p:cNvSpPr>
          <p:nvPr>
            <p:ph type="clipArt" sz="quarter" idx="16" hasCustomPrompt="1"/>
          </p:nvPr>
        </p:nvSpPr>
        <p:spPr>
          <a:xfrm>
            <a:off x="5727372" y="4152319"/>
            <a:ext cx="2295444" cy="1677803"/>
          </a:xfrm>
          <a:prstGeom prst="rect">
            <a:avLst/>
          </a:prstGeom>
        </p:spPr>
        <p:txBody>
          <a:bodyPr vert="horz"/>
          <a:lstStyle/>
          <a:p>
            <a:r>
              <a:rPr lang="nl-NL" dirty="0" smtClean="0"/>
              <a:t>Visual 02</a:t>
            </a:r>
            <a:endParaRPr lang="nl-NL" dirty="0"/>
          </a:p>
        </p:txBody>
      </p:sp>
      <p:sp>
        <p:nvSpPr>
          <p:cNvPr id="14" name="Tijdelijke aanduiding voor tekst 14"/>
          <p:cNvSpPr>
            <a:spLocks noGrp="1"/>
          </p:cNvSpPr>
          <p:nvPr>
            <p:ph type="body" sz="quarter" idx="10" hasCustomPrompt="1"/>
          </p:nvPr>
        </p:nvSpPr>
        <p:spPr>
          <a:xfrm>
            <a:off x="625789" y="1219752"/>
            <a:ext cx="7397027" cy="473673"/>
          </a:xfrm>
          <a:prstGeom prst="rect">
            <a:avLst/>
          </a:prstGeom>
        </p:spPr>
        <p:txBody>
          <a:bodyPr vert="horz" anchor="ctr" anchorCtr="0"/>
          <a:lstStyle>
            <a:lvl1pPr>
              <a:defRPr cap="all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r>
              <a:rPr lang="nl-BE" dirty="0" smtClean="0"/>
              <a:t>subTITLE</a:t>
            </a:r>
            <a:endParaRPr lang="nl-BE" b="0" cap="none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77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udium_Text_slide_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0" y="1218821"/>
            <a:ext cx="8022816" cy="484082"/>
          </a:xfrm>
          <a:prstGeom prst="rect">
            <a:avLst/>
          </a:prstGeom>
          <a:solidFill>
            <a:schemeClr val="tx2"/>
          </a:solidFill>
        </p:spPr>
        <p:txBody>
          <a:bodyPr vert="horz" lIns="72000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2400" b="1" i="0" kern="1200" cap="all" baseline="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nl-BE" b="0" cap="none" dirty="0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BE" dirty="0" smtClean="0"/>
              <a:t>TITLE</a:t>
            </a:r>
            <a:endParaRPr lang="nl-NL" dirty="0"/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10" hasCustomPrompt="1"/>
          </p:nvPr>
        </p:nvSpPr>
        <p:spPr>
          <a:xfrm>
            <a:off x="625789" y="1219752"/>
            <a:ext cx="7397027" cy="473673"/>
          </a:xfrm>
          <a:prstGeom prst="rect">
            <a:avLst/>
          </a:prstGeom>
        </p:spPr>
        <p:txBody>
          <a:bodyPr vert="horz" anchor="ctr" anchorCtr="0"/>
          <a:lstStyle>
            <a:lvl1pPr>
              <a:defRPr cap="all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r>
              <a:rPr lang="nl-BE" dirty="0" smtClean="0"/>
              <a:t>subTITLE</a:t>
            </a:r>
            <a:endParaRPr lang="nl-BE" b="0" cap="none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567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udium_Text_slide_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4211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theme" Target="../theme/theme3.xml"/><Relationship Id="rId3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theme" Target="../theme/theme4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ALUDIUM LOGO-(DEF) wi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156" y="1172441"/>
            <a:ext cx="2837688" cy="1716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5571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-1" y="484082"/>
            <a:ext cx="8022817" cy="484082"/>
          </a:xfrm>
          <a:prstGeom prst="rect">
            <a:avLst/>
          </a:prstGeom>
          <a:solidFill>
            <a:schemeClr val="tx2"/>
          </a:solidFill>
        </p:spPr>
        <p:txBody>
          <a:bodyPr vert="horz" lIns="720000" tIns="45720" rIns="274320" bIns="45720" rtlCol="0" anchor="ctr">
            <a:normAutofit/>
          </a:bodyPr>
          <a:lstStyle/>
          <a:p>
            <a:r>
              <a:rPr lang="nl-BE" dirty="0" smtClean="0"/>
              <a:t>Title</a:t>
            </a:r>
            <a:endParaRPr dirty="0"/>
          </a:p>
        </p:txBody>
      </p:sp>
      <p:sp>
        <p:nvSpPr>
          <p:cNvPr id="7" name="Rectangle 6"/>
          <p:cNvSpPr/>
          <p:nvPr/>
        </p:nvSpPr>
        <p:spPr>
          <a:xfrm>
            <a:off x="0" y="6567636"/>
            <a:ext cx="9144000" cy="28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pic>
        <p:nvPicPr>
          <p:cNvPr id="19" name="Afbeelding 18" descr="ALUDIUM LOGO-(DEF) wit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1714" y="6340261"/>
            <a:ext cx="751991" cy="454749"/>
          </a:xfrm>
          <a:prstGeom prst="rect">
            <a:avLst/>
          </a:prstGeom>
        </p:spPr>
      </p:pic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2494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24" r:id="rId4"/>
    <p:sldLayoutId id="2147483729" r:id="rId5"/>
    <p:sldLayoutId id="2147483723" r:id="rId6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marL="0" indent="0" algn="l" defTabSz="914400" rtl="0" eaLnBrk="1" latinLnBrk="0" hangingPunct="1">
        <a:spcBef>
          <a:spcPct val="0"/>
        </a:spcBef>
        <a:buNone/>
        <a:defRPr sz="2400" b="1" i="0" kern="1200" cap="all" baseline="0">
          <a:solidFill>
            <a:schemeClr val="bg1"/>
          </a:solidFill>
          <a:latin typeface="Calibri"/>
          <a:ea typeface="+mj-ea"/>
          <a:cs typeface="Calibri"/>
        </a:defRPr>
      </a:lvl1pPr>
    </p:titleStyle>
    <p:bodyStyle>
      <a:lvl1pPr marL="0" indent="0" algn="l" defTabSz="914400" rtl="0" eaLnBrk="1" latinLnBrk="0" hangingPunct="1">
        <a:spcBef>
          <a:spcPts val="2000"/>
        </a:spcBef>
        <a:buClr>
          <a:schemeClr val="accent1"/>
        </a:buClr>
        <a:buFontTx/>
        <a:buNone/>
        <a:defRPr sz="1800" kern="1200">
          <a:solidFill>
            <a:schemeClr val="accent1"/>
          </a:solidFill>
          <a:latin typeface=""/>
          <a:ea typeface="+mn-ea"/>
          <a:cs typeface="+mn-cs"/>
        </a:defRPr>
      </a:lvl1pPr>
      <a:lvl2pPr marL="349250" indent="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Arial"/>
        <a:buNone/>
        <a:defRPr sz="1800" kern="1200">
          <a:solidFill>
            <a:schemeClr val="accent1"/>
          </a:solidFill>
          <a:latin typeface="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Arial"/>
        <a:buChar char="•"/>
        <a:defRPr sz="1400" kern="1200" baseline="0">
          <a:solidFill>
            <a:schemeClr val="accent1"/>
          </a:solidFill>
          <a:latin typeface="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Arial"/>
        <a:buChar char="•"/>
        <a:defRPr sz="1400" kern="1200">
          <a:solidFill>
            <a:schemeClr val="accent1"/>
          </a:solidFill>
          <a:latin typeface="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Arial"/>
        <a:buChar char="•"/>
        <a:defRPr sz="1400" kern="1200" baseline="0">
          <a:solidFill>
            <a:schemeClr val="accent1"/>
          </a:solidFill>
          <a:latin typeface="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LUDIUM LOGO-(DEF) wi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1714" y="6340261"/>
            <a:ext cx="751991" cy="454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3545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</p:sldLayoutIdLst>
  <p:hf hdr="0" ftr="0" dt="0"/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/>
          <p:nvPr userDrawn="1"/>
        </p:nvSpPr>
        <p:spPr>
          <a:xfrm>
            <a:off x="0" y="6567636"/>
            <a:ext cx="9144000" cy="2880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-101" y="365125"/>
            <a:ext cx="8024400" cy="486000"/>
          </a:xfrm>
          <a:prstGeom prst="rect">
            <a:avLst/>
          </a:prstGeom>
          <a:solidFill>
            <a:schemeClr val="accent1"/>
          </a:solidFill>
        </p:spPr>
        <p:txBody>
          <a:bodyPr vert="horz" lIns="720000" tIns="45720" rIns="274320" bIns="45720" rtlCol="0" anchor="ctr">
            <a:normAutofit/>
          </a:bodyPr>
          <a:lstStyle/>
          <a:p>
            <a:pPr marL="0" lvl="0" indent="0"/>
            <a:r>
              <a:rPr lang="nl-NL" dirty="0" smtClean="0"/>
              <a:t>TITLE</a:t>
            </a:r>
            <a:endParaRPr lang="en-GB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8650" y="1787524"/>
            <a:ext cx="7395649" cy="4378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Text</a:t>
            </a:r>
          </a:p>
          <a:p>
            <a:pPr lvl="1"/>
            <a:r>
              <a:rPr lang="nl-NL" dirty="0" smtClean="0"/>
              <a:t>Second level</a:t>
            </a:r>
          </a:p>
          <a:p>
            <a:pPr lvl="2"/>
            <a:r>
              <a:rPr lang="nl-NL" dirty="0" err="1" smtClean="0"/>
              <a:t>Third</a:t>
            </a:r>
            <a:r>
              <a:rPr lang="nl-NL" dirty="0" smtClean="0"/>
              <a:t> level</a:t>
            </a:r>
          </a:p>
          <a:p>
            <a:pPr lvl="3"/>
            <a:r>
              <a:rPr lang="nl-NL" dirty="0" err="1" smtClean="0"/>
              <a:t>Fourth</a:t>
            </a:r>
            <a:r>
              <a:rPr lang="nl-NL" dirty="0" smtClean="0"/>
              <a:t> level</a:t>
            </a:r>
          </a:p>
          <a:p>
            <a:pPr lvl="4"/>
            <a:r>
              <a:rPr lang="nl-NL" dirty="0" err="1" smtClean="0"/>
              <a:t>Fifth</a:t>
            </a:r>
            <a:r>
              <a:rPr lang="nl-NL" dirty="0" smtClean="0"/>
              <a:t> level</a:t>
            </a:r>
            <a:endParaRPr lang="en-GB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28650" y="6568908"/>
            <a:ext cx="2057400" cy="2778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0CAC66F8-D7A6-4FFF-ACB4-FE8A1EA1F414}" type="datetime1">
              <a:rPr lang="en-GB" smtClean="0"/>
              <a:t>11/04/16</a:t>
            </a:fld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-101" y="6567637"/>
            <a:ext cx="628751" cy="279110"/>
          </a:xfrm>
          <a:prstGeom prst="rect">
            <a:avLst/>
          </a:prstGeom>
        </p:spPr>
        <p:txBody>
          <a:bodyPr vert="horz" lIns="91440" tIns="0" rIns="91440" bIns="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B78EE33D-B24F-499E-A2D3-4F47885B7692}" type="slidenum">
              <a:rPr lang="en-GB" smtClean="0"/>
              <a:pPr/>
              <a:t>‹nr.›</a:t>
            </a:fld>
            <a:endParaRPr lang="en-GB" dirty="0"/>
          </a:p>
        </p:txBody>
      </p:sp>
      <p:pic>
        <p:nvPicPr>
          <p:cNvPr id="10" name="Afbeelding 9" descr="ALUDIUM LOGO-(DEF) wit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1714" y="6340261"/>
            <a:ext cx="751991" cy="454749"/>
          </a:xfrm>
          <a:prstGeom prst="rect">
            <a:avLst/>
          </a:prstGeom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686051" y="6567637"/>
            <a:ext cx="5077308" cy="28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091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46" r:id="rId3"/>
    <p:sldLayoutId id="2147483745" r:id="rId4"/>
    <p:sldLayoutId id="2147483736" r:id="rId5"/>
    <p:sldLayoutId id="2147483737" r:id="rId6"/>
    <p:sldLayoutId id="2147483747" r:id="rId7"/>
    <p:sldLayoutId id="2147483743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cap="all" baseline="0">
          <a:solidFill>
            <a:schemeClr val="bg1"/>
          </a:solidFill>
          <a:latin typeface="Calibri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nl-NL" sz="1800" kern="1200" dirty="0" smtClean="0">
          <a:solidFill>
            <a:schemeClr val="tx2"/>
          </a:solidFill>
          <a:latin typeface="Calibri"/>
          <a:ea typeface="+mn-ea"/>
          <a:cs typeface="+mn-cs"/>
        </a:defRPr>
      </a:lvl1pPr>
      <a:lvl2pPr marL="266700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l-NL" sz="1600" kern="1200" dirty="0" smtClean="0">
          <a:solidFill>
            <a:schemeClr val="tx2"/>
          </a:solidFill>
          <a:latin typeface="Calibri"/>
          <a:ea typeface="+mn-ea"/>
          <a:cs typeface="+mn-cs"/>
        </a:defRPr>
      </a:lvl2pPr>
      <a:lvl3pPr marL="444500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l-NL" sz="1600" kern="1200" dirty="0" smtClean="0">
          <a:solidFill>
            <a:schemeClr val="tx2"/>
          </a:solidFill>
          <a:latin typeface="Calibri"/>
          <a:ea typeface="+mn-ea"/>
          <a:cs typeface="+mn-cs"/>
        </a:defRPr>
      </a:lvl3pPr>
      <a:lvl4pPr marL="622300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l-NL" sz="1600" kern="1200" dirty="0" smtClean="0">
          <a:solidFill>
            <a:schemeClr val="tx2"/>
          </a:solidFill>
          <a:latin typeface="Calibri"/>
          <a:ea typeface="+mn-ea"/>
          <a:cs typeface="+mn-cs"/>
        </a:defRPr>
      </a:lvl4pPr>
      <a:lvl5pPr marL="812800" indent="-2794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GB" sz="1600" kern="1200" dirty="0">
          <a:solidFill>
            <a:schemeClr val="tx2"/>
          </a:solidFill>
          <a:latin typeface="Calibri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288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pos="385" userDrawn="1">
          <p15:clr>
            <a:srgbClr val="F26B43"/>
          </p15:clr>
        </p15:guide>
        <p15:guide id="5" pos="5057" userDrawn="1">
          <p15:clr>
            <a:srgbClr val="F26B43"/>
          </p15:clr>
        </p15:guide>
        <p15:guide id="6" orient="horz" pos="38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2221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Rechte verbindingslijn 72"/>
          <p:cNvCxnSpPr/>
          <p:nvPr/>
        </p:nvCxnSpPr>
        <p:spPr>
          <a:xfrm>
            <a:off x="0" y="3390900"/>
            <a:ext cx="9144001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sample flowchart elements</a:t>
            </a:r>
            <a:endParaRPr lang="en-GB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E33D-B24F-499E-A2D3-4F47885B7692}" type="slidenum">
              <a:rPr lang="en-GB" smtClean="0"/>
              <a:t>10</a:t>
            </a:fld>
            <a:endParaRPr lang="en-GB" dirty="0"/>
          </a:p>
        </p:txBody>
      </p:sp>
      <p:grpSp>
        <p:nvGrpSpPr>
          <p:cNvPr id="4" name="Groep 3"/>
          <p:cNvGrpSpPr/>
          <p:nvPr/>
        </p:nvGrpSpPr>
        <p:grpSpPr>
          <a:xfrm>
            <a:off x="616180" y="1782292"/>
            <a:ext cx="1579556" cy="1223714"/>
            <a:chOff x="827585" y="3933056"/>
            <a:chExt cx="1817675" cy="1796661"/>
          </a:xfrm>
        </p:grpSpPr>
        <p:sp>
          <p:nvSpPr>
            <p:cNvPr id="5" name="Vrije vorm 4"/>
            <p:cNvSpPr/>
            <p:nvPr/>
          </p:nvSpPr>
          <p:spPr>
            <a:xfrm>
              <a:off x="2491277" y="3933056"/>
              <a:ext cx="153983" cy="1617215"/>
            </a:xfrm>
            <a:custGeom>
              <a:avLst/>
              <a:gdLst>
                <a:gd name="connsiteX0" fmla="*/ 0 w 283583"/>
                <a:gd name="connsiteY0" fmla="*/ 0 h 1898665"/>
                <a:gd name="connsiteX1" fmla="*/ 283583 w 283583"/>
                <a:gd name="connsiteY1" fmla="*/ 1010977 h 1898665"/>
                <a:gd name="connsiteX2" fmla="*/ 12330 w 283583"/>
                <a:gd name="connsiteY2" fmla="*/ 1898665 h 1898665"/>
                <a:gd name="connsiteX0" fmla="*/ 0 w 283583"/>
                <a:gd name="connsiteY0" fmla="*/ 0 h 1898665"/>
                <a:gd name="connsiteX1" fmla="*/ 283583 w 283583"/>
                <a:gd name="connsiteY1" fmla="*/ 975454 h 1898665"/>
                <a:gd name="connsiteX2" fmla="*/ 12330 w 283583"/>
                <a:gd name="connsiteY2" fmla="*/ 1898665 h 1898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3583" h="1898665">
                  <a:moveTo>
                    <a:pt x="0" y="0"/>
                  </a:moveTo>
                  <a:lnTo>
                    <a:pt x="283583" y="975454"/>
                  </a:lnTo>
                  <a:lnTo>
                    <a:pt x="12330" y="1898665"/>
                  </a:lnTo>
                </a:path>
              </a:pathLst>
            </a:custGeom>
            <a:ln w="127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6" name="Groep 5"/>
            <p:cNvGrpSpPr/>
            <p:nvPr/>
          </p:nvGrpSpPr>
          <p:grpSpPr>
            <a:xfrm>
              <a:off x="827585" y="3933056"/>
              <a:ext cx="1613570" cy="1796661"/>
              <a:chOff x="827585" y="3933056"/>
              <a:chExt cx="1613570" cy="1796661"/>
            </a:xfrm>
          </p:grpSpPr>
          <p:sp>
            <p:nvSpPr>
              <p:cNvPr id="7" name="Vrije vorm 6"/>
              <p:cNvSpPr/>
              <p:nvPr/>
            </p:nvSpPr>
            <p:spPr>
              <a:xfrm rot="10800000">
                <a:off x="827585" y="3933056"/>
                <a:ext cx="1613569" cy="1796661"/>
              </a:xfrm>
              <a:custGeom>
                <a:avLst/>
                <a:gdLst>
                  <a:gd name="connsiteX0" fmla="*/ 2971637 w 2971637"/>
                  <a:gd name="connsiteY0" fmla="*/ 3308829 h 3308829"/>
                  <a:gd name="connsiteX1" fmla="*/ 0 w 2971637"/>
                  <a:gd name="connsiteY1" fmla="*/ 3308829 h 3308829"/>
                  <a:gd name="connsiteX2" fmla="*/ 0 w 2971637"/>
                  <a:gd name="connsiteY2" fmla="*/ 316795 h 3308829"/>
                  <a:gd name="connsiteX3" fmla="*/ 1226631 w 2971637"/>
                  <a:gd name="connsiteY3" fmla="*/ 316795 h 3308829"/>
                  <a:gd name="connsiteX4" fmla="*/ 1494811 w 2971637"/>
                  <a:gd name="connsiteY4" fmla="*/ 0 h 3308829"/>
                  <a:gd name="connsiteX5" fmla="*/ 1762991 w 2971637"/>
                  <a:gd name="connsiteY5" fmla="*/ 316795 h 3308829"/>
                  <a:gd name="connsiteX6" fmla="*/ 2971637 w 2971637"/>
                  <a:gd name="connsiteY6" fmla="*/ 316795 h 3308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971637" h="3308829">
                    <a:moveTo>
                      <a:pt x="2971637" y="3308829"/>
                    </a:moveTo>
                    <a:lnTo>
                      <a:pt x="0" y="3308829"/>
                    </a:lnTo>
                    <a:lnTo>
                      <a:pt x="0" y="316795"/>
                    </a:lnTo>
                    <a:lnTo>
                      <a:pt x="1226631" y="316795"/>
                    </a:lnTo>
                    <a:lnTo>
                      <a:pt x="1494811" y="0"/>
                    </a:lnTo>
                    <a:lnTo>
                      <a:pt x="1762991" y="316795"/>
                    </a:lnTo>
                    <a:lnTo>
                      <a:pt x="2971637" y="316795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 dirty="0"/>
              </a:p>
            </p:txBody>
          </p:sp>
          <p:sp>
            <p:nvSpPr>
              <p:cNvPr id="8" name="Tekstvak 7"/>
              <p:cNvSpPr txBox="1"/>
              <p:nvPr/>
            </p:nvSpPr>
            <p:spPr>
              <a:xfrm>
                <a:off x="827585" y="4077072"/>
                <a:ext cx="1613570" cy="6778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 smtClean="0">
                    <a:solidFill>
                      <a:schemeClr val="bg1"/>
                    </a:solidFill>
                  </a:rPr>
                  <a:t>Lorem ipsum</a:t>
                </a:r>
              </a:p>
              <a:p>
                <a:r>
                  <a:rPr lang="en-GB" sz="1200" dirty="0" smtClean="0">
                    <a:solidFill>
                      <a:schemeClr val="accent2"/>
                    </a:solidFill>
                  </a:rPr>
                  <a:t>Sub text</a:t>
                </a:r>
                <a:endParaRPr lang="en-GB" sz="1200" dirty="0">
                  <a:solidFill>
                    <a:schemeClr val="accent2"/>
                  </a:solidFill>
                </a:endParaRPr>
              </a:p>
            </p:txBody>
          </p:sp>
        </p:grpSp>
      </p:grpSp>
      <p:grpSp>
        <p:nvGrpSpPr>
          <p:cNvPr id="9" name="Groep 8"/>
          <p:cNvGrpSpPr/>
          <p:nvPr/>
        </p:nvGrpSpPr>
        <p:grpSpPr>
          <a:xfrm>
            <a:off x="2414840" y="1782292"/>
            <a:ext cx="1579556" cy="1223714"/>
            <a:chOff x="827585" y="3933056"/>
            <a:chExt cx="1817675" cy="1796661"/>
          </a:xfrm>
        </p:grpSpPr>
        <p:sp>
          <p:nvSpPr>
            <p:cNvPr id="10" name="Vrije vorm 9"/>
            <p:cNvSpPr/>
            <p:nvPr/>
          </p:nvSpPr>
          <p:spPr>
            <a:xfrm>
              <a:off x="2491277" y="3933056"/>
              <a:ext cx="153983" cy="1617215"/>
            </a:xfrm>
            <a:custGeom>
              <a:avLst/>
              <a:gdLst>
                <a:gd name="connsiteX0" fmla="*/ 0 w 283583"/>
                <a:gd name="connsiteY0" fmla="*/ 0 h 1898665"/>
                <a:gd name="connsiteX1" fmla="*/ 283583 w 283583"/>
                <a:gd name="connsiteY1" fmla="*/ 1010977 h 1898665"/>
                <a:gd name="connsiteX2" fmla="*/ 12330 w 283583"/>
                <a:gd name="connsiteY2" fmla="*/ 1898665 h 1898665"/>
                <a:gd name="connsiteX0" fmla="*/ 0 w 283583"/>
                <a:gd name="connsiteY0" fmla="*/ 0 h 1898665"/>
                <a:gd name="connsiteX1" fmla="*/ 283583 w 283583"/>
                <a:gd name="connsiteY1" fmla="*/ 975454 h 1898665"/>
                <a:gd name="connsiteX2" fmla="*/ 12330 w 283583"/>
                <a:gd name="connsiteY2" fmla="*/ 1898665 h 1898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3583" h="1898665">
                  <a:moveTo>
                    <a:pt x="0" y="0"/>
                  </a:moveTo>
                  <a:lnTo>
                    <a:pt x="283583" y="975454"/>
                  </a:lnTo>
                  <a:lnTo>
                    <a:pt x="12330" y="1898665"/>
                  </a:lnTo>
                </a:path>
              </a:pathLst>
            </a:custGeom>
            <a:ln w="127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11" name="Groep 10"/>
            <p:cNvGrpSpPr/>
            <p:nvPr/>
          </p:nvGrpSpPr>
          <p:grpSpPr>
            <a:xfrm>
              <a:off x="827585" y="3933056"/>
              <a:ext cx="1613570" cy="1796661"/>
              <a:chOff x="827585" y="3933056"/>
              <a:chExt cx="1613570" cy="1796661"/>
            </a:xfrm>
          </p:grpSpPr>
          <p:sp>
            <p:nvSpPr>
              <p:cNvPr id="12" name="Vrije vorm 11"/>
              <p:cNvSpPr/>
              <p:nvPr/>
            </p:nvSpPr>
            <p:spPr>
              <a:xfrm rot="10800000">
                <a:off x="827585" y="3933056"/>
                <a:ext cx="1613569" cy="1796661"/>
              </a:xfrm>
              <a:custGeom>
                <a:avLst/>
                <a:gdLst>
                  <a:gd name="connsiteX0" fmla="*/ 2971637 w 2971637"/>
                  <a:gd name="connsiteY0" fmla="*/ 3308829 h 3308829"/>
                  <a:gd name="connsiteX1" fmla="*/ 0 w 2971637"/>
                  <a:gd name="connsiteY1" fmla="*/ 3308829 h 3308829"/>
                  <a:gd name="connsiteX2" fmla="*/ 0 w 2971637"/>
                  <a:gd name="connsiteY2" fmla="*/ 316795 h 3308829"/>
                  <a:gd name="connsiteX3" fmla="*/ 1226631 w 2971637"/>
                  <a:gd name="connsiteY3" fmla="*/ 316795 h 3308829"/>
                  <a:gd name="connsiteX4" fmla="*/ 1494811 w 2971637"/>
                  <a:gd name="connsiteY4" fmla="*/ 0 h 3308829"/>
                  <a:gd name="connsiteX5" fmla="*/ 1762991 w 2971637"/>
                  <a:gd name="connsiteY5" fmla="*/ 316795 h 3308829"/>
                  <a:gd name="connsiteX6" fmla="*/ 2971637 w 2971637"/>
                  <a:gd name="connsiteY6" fmla="*/ 316795 h 3308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971637" h="3308829">
                    <a:moveTo>
                      <a:pt x="2971637" y="3308829"/>
                    </a:moveTo>
                    <a:lnTo>
                      <a:pt x="0" y="3308829"/>
                    </a:lnTo>
                    <a:lnTo>
                      <a:pt x="0" y="316795"/>
                    </a:lnTo>
                    <a:lnTo>
                      <a:pt x="1226631" y="316795"/>
                    </a:lnTo>
                    <a:lnTo>
                      <a:pt x="1494811" y="0"/>
                    </a:lnTo>
                    <a:lnTo>
                      <a:pt x="1762991" y="316795"/>
                    </a:lnTo>
                    <a:lnTo>
                      <a:pt x="2971637" y="316795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 dirty="0"/>
              </a:p>
            </p:txBody>
          </p:sp>
          <p:sp>
            <p:nvSpPr>
              <p:cNvPr id="13" name="Tekstvak 12"/>
              <p:cNvSpPr txBox="1"/>
              <p:nvPr/>
            </p:nvSpPr>
            <p:spPr>
              <a:xfrm>
                <a:off x="827585" y="4077072"/>
                <a:ext cx="1613570" cy="6778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 smtClean="0">
                    <a:solidFill>
                      <a:schemeClr val="bg1"/>
                    </a:solidFill>
                  </a:rPr>
                  <a:t>Lorem ipsum</a:t>
                </a:r>
              </a:p>
              <a:p>
                <a:r>
                  <a:rPr lang="en-GB" sz="1200" dirty="0" smtClean="0">
                    <a:solidFill>
                      <a:schemeClr val="accent2"/>
                    </a:solidFill>
                  </a:rPr>
                  <a:t>Sub text</a:t>
                </a:r>
                <a:endParaRPr lang="en-GB" sz="1200" dirty="0">
                  <a:solidFill>
                    <a:schemeClr val="accent2"/>
                  </a:solidFill>
                </a:endParaRPr>
              </a:p>
            </p:txBody>
          </p:sp>
        </p:grpSp>
      </p:grpSp>
      <p:grpSp>
        <p:nvGrpSpPr>
          <p:cNvPr id="14" name="Groep 13"/>
          <p:cNvGrpSpPr/>
          <p:nvPr/>
        </p:nvGrpSpPr>
        <p:grpSpPr>
          <a:xfrm>
            <a:off x="4213500" y="1782292"/>
            <a:ext cx="1579556" cy="1223714"/>
            <a:chOff x="827585" y="3933056"/>
            <a:chExt cx="1817675" cy="1796661"/>
          </a:xfrm>
        </p:grpSpPr>
        <p:sp>
          <p:nvSpPr>
            <p:cNvPr id="15" name="Vrije vorm 14"/>
            <p:cNvSpPr/>
            <p:nvPr/>
          </p:nvSpPr>
          <p:spPr>
            <a:xfrm>
              <a:off x="2491277" y="3933056"/>
              <a:ext cx="153983" cy="1617215"/>
            </a:xfrm>
            <a:custGeom>
              <a:avLst/>
              <a:gdLst>
                <a:gd name="connsiteX0" fmla="*/ 0 w 283583"/>
                <a:gd name="connsiteY0" fmla="*/ 0 h 1898665"/>
                <a:gd name="connsiteX1" fmla="*/ 283583 w 283583"/>
                <a:gd name="connsiteY1" fmla="*/ 1010977 h 1898665"/>
                <a:gd name="connsiteX2" fmla="*/ 12330 w 283583"/>
                <a:gd name="connsiteY2" fmla="*/ 1898665 h 1898665"/>
                <a:gd name="connsiteX0" fmla="*/ 0 w 283583"/>
                <a:gd name="connsiteY0" fmla="*/ 0 h 1898665"/>
                <a:gd name="connsiteX1" fmla="*/ 283583 w 283583"/>
                <a:gd name="connsiteY1" fmla="*/ 975454 h 1898665"/>
                <a:gd name="connsiteX2" fmla="*/ 12330 w 283583"/>
                <a:gd name="connsiteY2" fmla="*/ 1898665 h 1898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3583" h="1898665">
                  <a:moveTo>
                    <a:pt x="0" y="0"/>
                  </a:moveTo>
                  <a:lnTo>
                    <a:pt x="283583" y="975454"/>
                  </a:lnTo>
                  <a:lnTo>
                    <a:pt x="12330" y="1898665"/>
                  </a:lnTo>
                </a:path>
              </a:pathLst>
            </a:custGeom>
            <a:ln w="127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16" name="Groep 15"/>
            <p:cNvGrpSpPr/>
            <p:nvPr/>
          </p:nvGrpSpPr>
          <p:grpSpPr>
            <a:xfrm>
              <a:off x="827585" y="3933056"/>
              <a:ext cx="1613570" cy="1796661"/>
              <a:chOff x="827585" y="3933056"/>
              <a:chExt cx="1613570" cy="1796661"/>
            </a:xfrm>
          </p:grpSpPr>
          <p:sp>
            <p:nvSpPr>
              <p:cNvPr id="17" name="Vrije vorm 16"/>
              <p:cNvSpPr/>
              <p:nvPr/>
            </p:nvSpPr>
            <p:spPr>
              <a:xfrm rot="10800000">
                <a:off x="827585" y="3933056"/>
                <a:ext cx="1613569" cy="1796661"/>
              </a:xfrm>
              <a:custGeom>
                <a:avLst/>
                <a:gdLst>
                  <a:gd name="connsiteX0" fmla="*/ 2971637 w 2971637"/>
                  <a:gd name="connsiteY0" fmla="*/ 3308829 h 3308829"/>
                  <a:gd name="connsiteX1" fmla="*/ 0 w 2971637"/>
                  <a:gd name="connsiteY1" fmla="*/ 3308829 h 3308829"/>
                  <a:gd name="connsiteX2" fmla="*/ 0 w 2971637"/>
                  <a:gd name="connsiteY2" fmla="*/ 316795 h 3308829"/>
                  <a:gd name="connsiteX3" fmla="*/ 1226631 w 2971637"/>
                  <a:gd name="connsiteY3" fmla="*/ 316795 h 3308829"/>
                  <a:gd name="connsiteX4" fmla="*/ 1494811 w 2971637"/>
                  <a:gd name="connsiteY4" fmla="*/ 0 h 3308829"/>
                  <a:gd name="connsiteX5" fmla="*/ 1762991 w 2971637"/>
                  <a:gd name="connsiteY5" fmla="*/ 316795 h 3308829"/>
                  <a:gd name="connsiteX6" fmla="*/ 2971637 w 2971637"/>
                  <a:gd name="connsiteY6" fmla="*/ 316795 h 3308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971637" h="3308829">
                    <a:moveTo>
                      <a:pt x="2971637" y="3308829"/>
                    </a:moveTo>
                    <a:lnTo>
                      <a:pt x="0" y="3308829"/>
                    </a:lnTo>
                    <a:lnTo>
                      <a:pt x="0" y="316795"/>
                    </a:lnTo>
                    <a:lnTo>
                      <a:pt x="1226631" y="316795"/>
                    </a:lnTo>
                    <a:lnTo>
                      <a:pt x="1494811" y="0"/>
                    </a:lnTo>
                    <a:lnTo>
                      <a:pt x="1762991" y="316795"/>
                    </a:lnTo>
                    <a:lnTo>
                      <a:pt x="2971637" y="316795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 dirty="0"/>
              </a:p>
            </p:txBody>
          </p:sp>
          <p:sp>
            <p:nvSpPr>
              <p:cNvPr id="18" name="Tekstvak 17"/>
              <p:cNvSpPr txBox="1"/>
              <p:nvPr/>
            </p:nvSpPr>
            <p:spPr>
              <a:xfrm>
                <a:off x="827585" y="4077072"/>
                <a:ext cx="1613570" cy="6778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 smtClean="0">
                    <a:solidFill>
                      <a:schemeClr val="bg1"/>
                    </a:solidFill>
                  </a:rPr>
                  <a:t>Lorem ipsum</a:t>
                </a:r>
              </a:p>
              <a:p>
                <a:r>
                  <a:rPr lang="en-GB" sz="1200" dirty="0" smtClean="0">
                    <a:solidFill>
                      <a:schemeClr val="accent2"/>
                    </a:solidFill>
                  </a:rPr>
                  <a:t>Sub text</a:t>
                </a:r>
                <a:endParaRPr lang="en-GB" sz="1200" dirty="0">
                  <a:solidFill>
                    <a:schemeClr val="accent2"/>
                  </a:solidFill>
                </a:endParaRPr>
              </a:p>
            </p:txBody>
          </p:sp>
        </p:grpSp>
      </p:grpSp>
      <p:grpSp>
        <p:nvGrpSpPr>
          <p:cNvPr id="19" name="Groep 18"/>
          <p:cNvGrpSpPr/>
          <p:nvPr/>
        </p:nvGrpSpPr>
        <p:grpSpPr>
          <a:xfrm>
            <a:off x="6012160" y="1782292"/>
            <a:ext cx="1579556" cy="1223714"/>
            <a:chOff x="827585" y="3933056"/>
            <a:chExt cx="1817675" cy="1796661"/>
          </a:xfrm>
        </p:grpSpPr>
        <p:sp>
          <p:nvSpPr>
            <p:cNvPr id="20" name="Vrije vorm 19"/>
            <p:cNvSpPr/>
            <p:nvPr/>
          </p:nvSpPr>
          <p:spPr>
            <a:xfrm>
              <a:off x="2491277" y="3933056"/>
              <a:ext cx="153983" cy="1617215"/>
            </a:xfrm>
            <a:custGeom>
              <a:avLst/>
              <a:gdLst>
                <a:gd name="connsiteX0" fmla="*/ 0 w 283583"/>
                <a:gd name="connsiteY0" fmla="*/ 0 h 1898665"/>
                <a:gd name="connsiteX1" fmla="*/ 283583 w 283583"/>
                <a:gd name="connsiteY1" fmla="*/ 1010977 h 1898665"/>
                <a:gd name="connsiteX2" fmla="*/ 12330 w 283583"/>
                <a:gd name="connsiteY2" fmla="*/ 1898665 h 1898665"/>
                <a:gd name="connsiteX0" fmla="*/ 0 w 283583"/>
                <a:gd name="connsiteY0" fmla="*/ 0 h 1898665"/>
                <a:gd name="connsiteX1" fmla="*/ 283583 w 283583"/>
                <a:gd name="connsiteY1" fmla="*/ 975454 h 1898665"/>
                <a:gd name="connsiteX2" fmla="*/ 12330 w 283583"/>
                <a:gd name="connsiteY2" fmla="*/ 1898665 h 1898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3583" h="1898665">
                  <a:moveTo>
                    <a:pt x="0" y="0"/>
                  </a:moveTo>
                  <a:lnTo>
                    <a:pt x="283583" y="975454"/>
                  </a:lnTo>
                  <a:lnTo>
                    <a:pt x="12330" y="1898665"/>
                  </a:lnTo>
                </a:path>
              </a:pathLst>
            </a:custGeom>
            <a:ln w="127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21" name="Groep 20"/>
            <p:cNvGrpSpPr/>
            <p:nvPr/>
          </p:nvGrpSpPr>
          <p:grpSpPr>
            <a:xfrm>
              <a:off x="827585" y="3933056"/>
              <a:ext cx="1613570" cy="1796661"/>
              <a:chOff x="827585" y="3933056"/>
              <a:chExt cx="1613570" cy="1796661"/>
            </a:xfrm>
          </p:grpSpPr>
          <p:sp>
            <p:nvSpPr>
              <p:cNvPr id="22" name="Vrije vorm 21"/>
              <p:cNvSpPr/>
              <p:nvPr/>
            </p:nvSpPr>
            <p:spPr>
              <a:xfrm rot="10800000">
                <a:off x="827585" y="3933056"/>
                <a:ext cx="1613569" cy="1796661"/>
              </a:xfrm>
              <a:custGeom>
                <a:avLst/>
                <a:gdLst>
                  <a:gd name="connsiteX0" fmla="*/ 2971637 w 2971637"/>
                  <a:gd name="connsiteY0" fmla="*/ 3308829 h 3308829"/>
                  <a:gd name="connsiteX1" fmla="*/ 0 w 2971637"/>
                  <a:gd name="connsiteY1" fmla="*/ 3308829 h 3308829"/>
                  <a:gd name="connsiteX2" fmla="*/ 0 w 2971637"/>
                  <a:gd name="connsiteY2" fmla="*/ 316795 h 3308829"/>
                  <a:gd name="connsiteX3" fmla="*/ 1226631 w 2971637"/>
                  <a:gd name="connsiteY3" fmla="*/ 316795 h 3308829"/>
                  <a:gd name="connsiteX4" fmla="*/ 1494811 w 2971637"/>
                  <a:gd name="connsiteY4" fmla="*/ 0 h 3308829"/>
                  <a:gd name="connsiteX5" fmla="*/ 1762991 w 2971637"/>
                  <a:gd name="connsiteY5" fmla="*/ 316795 h 3308829"/>
                  <a:gd name="connsiteX6" fmla="*/ 2971637 w 2971637"/>
                  <a:gd name="connsiteY6" fmla="*/ 316795 h 3308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971637" h="3308829">
                    <a:moveTo>
                      <a:pt x="2971637" y="3308829"/>
                    </a:moveTo>
                    <a:lnTo>
                      <a:pt x="0" y="3308829"/>
                    </a:lnTo>
                    <a:lnTo>
                      <a:pt x="0" y="316795"/>
                    </a:lnTo>
                    <a:lnTo>
                      <a:pt x="1226631" y="316795"/>
                    </a:lnTo>
                    <a:lnTo>
                      <a:pt x="1494811" y="0"/>
                    </a:lnTo>
                    <a:lnTo>
                      <a:pt x="1762991" y="316795"/>
                    </a:lnTo>
                    <a:lnTo>
                      <a:pt x="2971637" y="316795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 dirty="0"/>
              </a:p>
            </p:txBody>
          </p:sp>
          <p:sp>
            <p:nvSpPr>
              <p:cNvPr id="23" name="Tekstvak 22"/>
              <p:cNvSpPr txBox="1"/>
              <p:nvPr/>
            </p:nvSpPr>
            <p:spPr>
              <a:xfrm>
                <a:off x="827585" y="4077072"/>
                <a:ext cx="1613570" cy="6778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 smtClean="0">
                    <a:solidFill>
                      <a:schemeClr val="bg1"/>
                    </a:solidFill>
                  </a:rPr>
                  <a:t>Lorem ipsum</a:t>
                </a:r>
              </a:p>
              <a:p>
                <a:r>
                  <a:rPr lang="en-GB" sz="1200" dirty="0" smtClean="0">
                    <a:solidFill>
                      <a:schemeClr val="accent2"/>
                    </a:solidFill>
                  </a:rPr>
                  <a:t>Sub text</a:t>
                </a:r>
                <a:endParaRPr lang="en-GB" sz="1200" dirty="0">
                  <a:solidFill>
                    <a:schemeClr val="accent2"/>
                  </a:solidFill>
                </a:endParaRPr>
              </a:p>
            </p:txBody>
          </p:sp>
        </p:grpSp>
      </p:grpSp>
      <p:grpSp>
        <p:nvGrpSpPr>
          <p:cNvPr id="36" name="Groep 35"/>
          <p:cNvGrpSpPr/>
          <p:nvPr/>
        </p:nvGrpSpPr>
        <p:grpSpPr>
          <a:xfrm>
            <a:off x="628650" y="4900062"/>
            <a:ext cx="1408754" cy="1223714"/>
            <a:chOff x="628650" y="3423406"/>
            <a:chExt cx="1408754" cy="1223714"/>
          </a:xfrm>
        </p:grpSpPr>
        <p:sp>
          <p:nvSpPr>
            <p:cNvPr id="31" name="Vrije vorm 30"/>
            <p:cNvSpPr/>
            <p:nvPr/>
          </p:nvSpPr>
          <p:spPr>
            <a:xfrm rot="10800000">
              <a:off x="628650" y="3423406"/>
              <a:ext cx="1402189" cy="1223714"/>
            </a:xfrm>
            <a:custGeom>
              <a:avLst/>
              <a:gdLst>
                <a:gd name="connsiteX0" fmla="*/ 0 w 1402189"/>
                <a:gd name="connsiteY0" fmla="*/ 611857 h 1223714"/>
                <a:gd name="connsiteX1" fmla="*/ 1402188 w 1402189"/>
                <a:gd name="connsiteY1" fmla="*/ 611857 h 1223714"/>
                <a:gd name="connsiteX2" fmla="*/ 1402188 w 1402189"/>
                <a:gd name="connsiteY2" fmla="*/ 1106553 h 1223714"/>
                <a:gd name="connsiteX3" fmla="*/ 823394 w 1402189"/>
                <a:gd name="connsiteY3" fmla="*/ 1106553 h 1223714"/>
                <a:gd name="connsiteX4" fmla="*/ 696851 w 1402189"/>
                <a:gd name="connsiteY4" fmla="*/ 1223714 h 1223714"/>
                <a:gd name="connsiteX5" fmla="*/ 570308 w 1402189"/>
                <a:gd name="connsiteY5" fmla="*/ 1106553 h 1223714"/>
                <a:gd name="connsiteX6" fmla="*/ 0 w 1402189"/>
                <a:gd name="connsiteY6" fmla="*/ 1106553 h 1223714"/>
                <a:gd name="connsiteX7" fmla="*/ 1402188 w 1402189"/>
                <a:gd name="connsiteY7" fmla="*/ 0 h 1223714"/>
                <a:gd name="connsiteX8" fmla="*/ 1402189 w 1402189"/>
                <a:gd name="connsiteY8" fmla="*/ 0 h 1223714"/>
                <a:gd name="connsiteX9" fmla="*/ 1402189 w 1402189"/>
                <a:gd name="connsiteY9" fmla="*/ 611857 h 1223714"/>
                <a:gd name="connsiteX10" fmla="*/ 1402188 w 1402189"/>
                <a:gd name="connsiteY10" fmla="*/ 611857 h 1223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2189" h="1223714">
                  <a:moveTo>
                    <a:pt x="0" y="611857"/>
                  </a:moveTo>
                  <a:lnTo>
                    <a:pt x="1402188" y="611857"/>
                  </a:lnTo>
                  <a:lnTo>
                    <a:pt x="1402188" y="1106553"/>
                  </a:lnTo>
                  <a:lnTo>
                    <a:pt x="823394" y="1106553"/>
                  </a:lnTo>
                  <a:lnTo>
                    <a:pt x="696851" y="1223714"/>
                  </a:lnTo>
                  <a:lnTo>
                    <a:pt x="570308" y="1106553"/>
                  </a:lnTo>
                  <a:lnTo>
                    <a:pt x="0" y="1106553"/>
                  </a:lnTo>
                  <a:close/>
                  <a:moveTo>
                    <a:pt x="1402188" y="0"/>
                  </a:moveTo>
                  <a:lnTo>
                    <a:pt x="1402189" y="0"/>
                  </a:lnTo>
                  <a:lnTo>
                    <a:pt x="1402189" y="611857"/>
                  </a:lnTo>
                  <a:lnTo>
                    <a:pt x="1402188" y="61185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36000" rIns="72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35" name="Tekstvak 34"/>
            <p:cNvSpPr txBox="1"/>
            <p:nvPr/>
          </p:nvSpPr>
          <p:spPr>
            <a:xfrm>
              <a:off x="635215" y="3555326"/>
              <a:ext cx="14021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>
                  <a:solidFill>
                    <a:schemeClr val="bg1"/>
                  </a:solidFill>
                </a:rPr>
                <a:t>Lorem ipsum</a:t>
              </a:r>
            </a:p>
            <a:p>
              <a:r>
                <a:rPr lang="en-GB" sz="1200" dirty="0" smtClean="0">
                  <a:solidFill>
                    <a:schemeClr val="accent2"/>
                  </a:solidFill>
                </a:rPr>
                <a:t>Sub text</a:t>
              </a:r>
              <a:endParaRPr lang="en-GB" sz="120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37" name="Groep 36"/>
          <p:cNvGrpSpPr/>
          <p:nvPr/>
        </p:nvGrpSpPr>
        <p:grpSpPr>
          <a:xfrm>
            <a:off x="2394896" y="4900062"/>
            <a:ext cx="1408754" cy="1223714"/>
            <a:chOff x="628650" y="3423406"/>
            <a:chExt cx="1408754" cy="1223714"/>
          </a:xfrm>
        </p:grpSpPr>
        <p:sp>
          <p:nvSpPr>
            <p:cNvPr id="38" name="Vrije vorm 37"/>
            <p:cNvSpPr/>
            <p:nvPr/>
          </p:nvSpPr>
          <p:spPr>
            <a:xfrm rot="10800000">
              <a:off x="628650" y="3423406"/>
              <a:ext cx="1402189" cy="1223714"/>
            </a:xfrm>
            <a:custGeom>
              <a:avLst/>
              <a:gdLst>
                <a:gd name="connsiteX0" fmla="*/ 0 w 1402189"/>
                <a:gd name="connsiteY0" fmla="*/ 611857 h 1223714"/>
                <a:gd name="connsiteX1" fmla="*/ 1402188 w 1402189"/>
                <a:gd name="connsiteY1" fmla="*/ 611857 h 1223714"/>
                <a:gd name="connsiteX2" fmla="*/ 1402188 w 1402189"/>
                <a:gd name="connsiteY2" fmla="*/ 1106553 h 1223714"/>
                <a:gd name="connsiteX3" fmla="*/ 823394 w 1402189"/>
                <a:gd name="connsiteY3" fmla="*/ 1106553 h 1223714"/>
                <a:gd name="connsiteX4" fmla="*/ 696851 w 1402189"/>
                <a:gd name="connsiteY4" fmla="*/ 1223714 h 1223714"/>
                <a:gd name="connsiteX5" fmla="*/ 570308 w 1402189"/>
                <a:gd name="connsiteY5" fmla="*/ 1106553 h 1223714"/>
                <a:gd name="connsiteX6" fmla="*/ 0 w 1402189"/>
                <a:gd name="connsiteY6" fmla="*/ 1106553 h 1223714"/>
                <a:gd name="connsiteX7" fmla="*/ 1402188 w 1402189"/>
                <a:gd name="connsiteY7" fmla="*/ 0 h 1223714"/>
                <a:gd name="connsiteX8" fmla="*/ 1402189 w 1402189"/>
                <a:gd name="connsiteY8" fmla="*/ 0 h 1223714"/>
                <a:gd name="connsiteX9" fmla="*/ 1402189 w 1402189"/>
                <a:gd name="connsiteY9" fmla="*/ 611857 h 1223714"/>
                <a:gd name="connsiteX10" fmla="*/ 1402188 w 1402189"/>
                <a:gd name="connsiteY10" fmla="*/ 611857 h 1223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2189" h="1223714">
                  <a:moveTo>
                    <a:pt x="0" y="611857"/>
                  </a:moveTo>
                  <a:lnTo>
                    <a:pt x="1402188" y="611857"/>
                  </a:lnTo>
                  <a:lnTo>
                    <a:pt x="1402188" y="1106553"/>
                  </a:lnTo>
                  <a:lnTo>
                    <a:pt x="823394" y="1106553"/>
                  </a:lnTo>
                  <a:lnTo>
                    <a:pt x="696851" y="1223714"/>
                  </a:lnTo>
                  <a:lnTo>
                    <a:pt x="570308" y="1106553"/>
                  </a:lnTo>
                  <a:lnTo>
                    <a:pt x="0" y="1106553"/>
                  </a:lnTo>
                  <a:close/>
                  <a:moveTo>
                    <a:pt x="1402188" y="0"/>
                  </a:moveTo>
                  <a:lnTo>
                    <a:pt x="1402189" y="0"/>
                  </a:lnTo>
                  <a:lnTo>
                    <a:pt x="1402189" y="611857"/>
                  </a:lnTo>
                  <a:lnTo>
                    <a:pt x="1402188" y="61185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36000" rIns="72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39" name="Tekstvak 38"/>
            <p:cNvSpPr txBox="1"/>
            <p:nvPr/>
          </p:nvSpPr>
          <p:spPr>
            <a:xfrm>
              <a:off x="635215" y="3555326"/>
              <a:ext cx="14021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>
                  <a:solidFill>
                    <a:schemeClr val="bg1"/>
                  </a:solidFill>
                </a:rPr>
                <a:t>Lorem ipsum</a:t>
              </a:r>
            </a:p>
            <a:p>
              <a:r>
                <a:rPr lang="en-GB" sz="1200" dirty="0" smtClean="0">
                  <a:solidFill>
                    <a:schemeClr val="accent2"/>
                  </a:solidFill>
                </a:rPr>
                <a:t>Sub text</a:t>
              </a:r>
              <a:endParaRPr lang="en-GB" sz="120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40" name="Groep 39"/>
          <p:cNvGrpSpPr/>
          <p:nvPr/>
        </p:nvGrpSpPr>
        <p:grpSpPr>
          <a:xfrm>
            <a:off x="4186991" y="4900062"/>
            <a:ext cx="1408754" cy="1223714"/>
            <a:chOff x="628650" y="3423406"/>
            <a:chExt cx="1408754" cy="1223714"/>
          </a:xfrm>
        </p:grpSpPr>
        <p:sp>
          <p:nvSpPr>
            <p:cNvPr id="41" name="Vrije vorm 40"/>
            <p:cNvSpPr/>
            <p:nvPr/>
          </p:nvSpPr>
          <p:spPr>
            <a:xfrm rot="10800000">
              <a:off x="628650" y="3423406"/>
              <a:ext cx="1402189" cy="1223714"/>
            </a:xfrm>
            <a:custGeom>
              <a:avLst/>
              <a:gdLst>
                <a:gd name="connsiteX0" fmla="*/ 0 w 1402189"/>
                <a:gd name="connsiteY0" fmla="*/ 611857 h 1223714"/>
                <a:gd name="connsiteX1" fmla="*/ 1402188 w 1402189"/>
                <a:gd name="connsiteY1" fmla="*/ 611857 h 1223714"/>
                <a:gd name="connsiteX2" fmla="*/ 1402188 w 1402189"/>
                <a:gd name="connsiteY2" fmla="*/ 1106553 h 1223714"/>
                <a:gd name="connsiteX3" fmla="*/ 823394 w 1402189"/>
                <a:gd name="connsiteY3" fmla="*/ 1106553 h 1223714"/>
                <a:gd name="connsiteX4" fmla="*/ 696851 w 1402189"/>
                <a:gd name="connsiteY4" fmla="*/ 1223714 h 1223714"/>
                <a:gd name="connsiteX5" fmla="*/ 570308 w 1402189"/>
                <a:gd name="connsiteY5" fmla="*/ 1106553 h 1223714"/>
                <a:gd name="connsiteX6" fmla="*/ 0 w 1402189"/>
                <a:gd name="connsiteY6" fmla="*/ 1106553 h 1223714"/>
                <a:gd name="connsiteX7" fmla="*/ 1402188 w 1402189"/>
                <a:gd name="connsiteY7" fmla="*/ 0 h 1223714"/>
                <a:gd name="connsiteX8" fmla="*/ 1402189 w 1402189"/>
                <a:gd name="connsiteY8" fmla="*/ 0 h 1223714"/>
                <a:gd name="connsiteX9" fmla="*/ 1402189 w 1402189"/>
                <a:gd name="connsiteY9" fmla="*/ 611857 h 1223714"/>
                <a:gd name="connsiteX10" fmla="*/ 1402188 w 1402189"/>
                <a:gd name="connsiteY10" fmla="*/ 611857 h 1223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2189" h="1223714">
                  <a:moveTo>
                    <a:pt x="0" y="611857"/>
                  </a:moveTo>
                  <a:lnTo>
                    <a:pt x="1402188" y="611857"/>
                  </a:lnTo>
                  <a:lnTo>
                    <a:pt x="1402188" y="1106553"/>
                  </a:lnTo>
                  <a:lnTo>
                    <a:pt x="823394" y="1106553"/>
                  </a:lnTo>
                  <a:lnTo>
                    <a:pt x="696851" y="1223714"/>
                  </a:lnTo>
                  <a:lnTo>
                    <a:pt x="570308" y="1106553"/>
                  </a:lnTo>
                  <a:lnTo>
                    <a:pt x="0" y="1106553"/>
                  </a:lnTo>
                  <a:close/>
                  <a:moveTo>
                    <a:pt x="1402188" y="0"/>
                  </a:moveTo>
                  <a:lnTo>
                    <a:pt x="1402189" y="0"/>
                  </a:lnTo>
                  <a:lnTo>
                    <a:pt x="1402189" y="611857"/>
                  </a:lnTo>
                  <a:lnTo>
                    <a:pt x="1402188" y="61185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36000" rIns="72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42" name="Tekstvak 41"/>
            <p:cNvSpPr txBox="1"/>
            <p:nvPr/>
          </p:nvSpPr>
          <p:spPr>
            <a:xfrm>
              <a:off x="635215" y="3555326"/>
              <a:ext cx="14021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>
                  <a:solidFill>
                    <a:schemeClr val="bg1"/>
                  </a:solidFill>
                </a:rPr>
                <a:t>Lorem ipsum</a:t>
              </a:r>
            </a:p>
            <a:p>
              <a:r>
                <a:rPr lang="en-GB" sz="1200" dirty="0" smtClean="0">
                  <a:solidFill>
                    <a:schemeClr val="accent2"/>
                  </a:solidFill>
                </a:rPr>
                <a:t>Sub text</a:t>
              </a:r>
              <a:endParaRPr lang="en-GB" sz="120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43" name="Groep 42"/>
          <p:cNvGrpSpPr/>
          <p:nvPr/>
        </p:nvGrpSpPr>
        <p:grpSpPr>
          <a:xfrm>
            <a:off x="5992216" y="4900062"/>
            <a:ext cx="1408754" cy="1223714"/>
            <a:chOff x="628650" y="3423406"/>
            <a:chExt cx="1408754" cy="1223714"/>
          </a:xfrm>
        </p:grpSpPr>
        <p:sp>
          <p:nvSpPr>
            <p:cNvPr id="44" name="Vrije vorm 43"/>
            <p:cNvSpPr/>
            <p:nvPr/>
          </p:nvSpPr>
          <p:spPr>
            <a:xfrm rot="10800000">
              <a:off x="628650" y="3423406"/>
              <a:ext cx="1402189" cy="1223714"/>
            </a:xfrm>
            <a:custGeom>
              <a:avLst/>
              <a:gdLst>
                <a:gd name="connsiteX0" fmla="*/ 0 w 1402189"/>
                <a:gd name="connsiteY0" fmla="*/ 611857 h 1223714"/>
                <a:gd name="connsiteX1" fmla="*/ 1402188 w 1402189"/>
                <a:gd name="connsiteY1" fmla="*/ 611857 h 1223714"/>
                <a:gd name="connsiteX2" fmla="*/ 1402188 w 1402189"/>
                <a:gd name="connsiteY2" fmla="*/ 1106553 h 1223714"/>
                <a:gd name="connsiteX3" fmla="*/ 823394 w 1402189"/>
                <a:gd name="connsiteY3" fmla="*/ 1106553 h 1223714"/>
                <a:gd name="connsiteX4" fmla="*/ 696851 w 1402189"/>
                <a:gd name="connsiteY4" fmla="*/ 1223714 h 1223714"/>
                <a:gd name="connsiteX5" fmla="*/ 570308 w 1402189"/>
                <a:gd name="connsiteY5" fmla="*/ 1106553 h 1223714"/>
                <a:gd name="connsiteX6" fmla="*/ 0 w 1402189"/>
                <a:gd name="connsiteY6" fmla="*/ 1106553 h 1223714"/>
                <a:gd name="connsiteX7" fmla="*/ 1402188 w 1402189"/>
                <a:gd name="connsiteY7" fmla="*/ 0 h 1223714"/>
                <a:gd name="connsiteX8" fmla="*/ 1402189 w 1402189"/>
                <a:gd name="connsiteY8" fmla="*/ 0 h 1223714"/>
                <a:gd name="connsiteX9" fmla="*/ 1402189 w 1402189"/>
                <a:gd name="connsiteY9" fmla="*/ 611857 h 1223714"/>
                <a:gd name="connsiteX10" fmla="*/ 1402188 w 1402189"/>
                <a:gd name="connsiteY10" fmla="*/ 611857 h 1223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2189" h="1223714">
                  <a:moveTo>
                    <a:pt x="0" y="611857"/>
                  </a:moveTo>
                  <a:lnTo>
                    <a:pt x="1402188" y="611857"/>
                  </a:lnTo>
                  <a:lnTo>
                    <a:pt x="1402188" y="1106553"/>
                  </a:lnTo>
                  <a:lnTo>
                    <a:pt x="823394" y="1106553"/>
                  </a:lnTo>
                  <a:lnTo>
                    <a:pt x="696851" y="1223714"/>
                  </a:lnTo>
                  <a:lnTo>
                    <a:pt x="570308" y="1106553"/>
                  </a:lnTo>
                  <a:lnTo>
                    <a:pt x="0" y="1106553"/>
                  </a:lnTo>
                  <a:close/>
                  <a:moveTo>
                    <a:pt x="1402188" y="0"/>
                  </a:moveTo>
                  <a:lnTo>
                    <a:pt x="1402189" y="0"/>
                  </a:lnTo>
                  <a:lnTo>
                    <a:pt x="1402189" y="611857"/>
                  </a:lnTo>
                  <a:lnTo>
                    <a:pt x="1402188" y="61185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36000" rIns="72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45" name="Tekstvak 44"/>
            <p:cNvSpPr txBox="1"/>
            <p:nvPr/>
          </p:nvSpPr>
          <p:spPr>
            <a:xfrm>
              <a:off x="635215" y="3555326"/>
              <a:ext cx="14021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>
                  <a:solidFill>
                    <a:schemeClr val="bg1"/>
                  </a:solidFill>
                </a:rPr>
                <a:t>Lorem ipsum</a:t>
              </a:r>
            </a:p>
            <a:p>
              <a:r>
                <a:rPr lang="en-GB" sz="1200" dirty="0" smtClean="0">
                  <a:solidFill>
                    <a:schemeClr val="accent2"/>
                  </a:solidFill>
                </a:rPr>
                <a:t>Sub text</a:t>
              </a:r>
              <a:endParaRPr lang="en-GB" sz="1200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48" name="AutoShape 3"/>
          <p:cNvSpPr>
            <a:spLocks noChangeAspect="1" noChangeArrowheads="1" noTextEdit="1"/>
          </p:cNvSpPr>
          <p:nvPr/>
        </p:nvSpPr>
        <p:spPr bwMode="auto">
          <a:xfrm>
            <a:off x="3294063" y="4746625"/>
            <a:ext cx="1019175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54" name="Groep 53"/>
          <p:cNvGrpSpPr/>
          <p:nvPr/>
        </p:nvGrpSpPr>
        <p:grpSpPr>
          <a:xfrm>
            <a:off x="973497" y="3104096"/>
            <a:ext cx="725623" cy="576263"/>
            <a:chOff x="3287713" y="4746625"/>
            <a:chExt cx="1033463" cy="820738"/>
          </a:xfrm>
          <a:solidFill>
            <a:schemeClr val="accent2"/>
          </a:solidFill>
        </p:grpSpPr>
        <p:sp>
          <p:nvSpPr>
            <p:cNvPr id="49" name="Freeform 5"/>
            <p:cNvSpPr>
              <a:spLocks/>
            </p:cNvSpPr>
            <p:nvPr/>
          </p:nvSpPr>
          <p:spPr bwMode="auto">
            <a:xfrm>
              <a:off x="3295651" y="4746625"/>
              <a:ext cx="809625" cy="587375"/>
            </a:xfrm>
            <a:custGeom>
              <a:avLst/>
              <a:gdLst>
                <a:gd name="T0" fmla="*/ 2776 w 2776"/>
                <a:gd name="T1" fmla="*/ 1009 h 2019"/>
                <a:gd name="T2" fmla="*/ 2776 w 2776"/>
                <a:gd name="T3" fmla="*/ 1009 h 2019"/>
                <a:gd name="T4" fmla="*/ 1388 w 2776"/>
                <a:gd name="T5" fmla="*/ 2019 h 2019"/>
                <a:gd name="T6" fmla="*/ 0 w 2776"/>
                <a:gd name="T7" fmla="*/ 1009 h 2019"/>
                <a:gd name="T8" fmla="*/ 1388 w 2776"/>
                <a:gd name="T9" fmla="*/ 0 h 2019"/>
                <a:gd name="T10" fmla="*/ 2776 w 2776"/>
                <a:gd name="T11" fmla="*/ 1009 h 2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76" h="2019">
                  <a:moveTo>
                    <a:pt x="2776" y="1009"/>
                  </a:moveTo>
                  <a:lnTo>
                    <a:pt x="2776" y="1009"/>
                  </a:lnTo>
                  <a:cubicBezTo>
                    <a:pt x="2776" y="1567"/>
                    <a:pt x="2154" y="2019"/>
                    <a:pt x="1388" y="2019"/>
                  </a:cubicBezTo>
                  <a:cubicBezTo>
                    <a:pt x="621" y="2019"/>
                    <a:pt x="0" y="1567"/>
                    <a:pt x="0" y="1009"/>
                  </a:cubicBezTo>
                  <a:cubicBezTo>
                    <a:pt x="0" y="451"/>
                    <a:pt x="621" y="0"/>
                    <a:pt x="1388" y="0"/>
                  </a:cubicBezTo>
                  <a:cubicBezTo>
                    <a:pt x="2154" y="0"/>
                    <a:pt x="2776" y="451"/>
                    <a:pt x="2776" y="100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0" name="Freeform 6"/>
            <p:cNvSpPr>
              <a:spLocks/>
            </p:cNvSpPr>
            <p:nvPr/>
          </p:nvSpPr>
          <p:spPr bwMode="auto">
            <a:xfrm>
              <a:off x="3287713" y="5148263"/>
              <a:ext cx="252413" cy="298450"/>
            </a:xfrm>
            <a:custGeom>
              <a:avLst/>
              <a:gdLst>
                <a:gd name="T0" fmla="*/ 161 w 865"/>
                <a:gd name="T1" fmla="*/ 65 h 1023"/>
                <a:gd name="T2" fmla="*/ 161 w 865"/>
                <a:gd name="T3" fmla="*/ 65 h 1023"/>
                <a:gd name="T4" fmla="*/ 259 w 865"/>
                <a:gd name="T5" fmla="*/ 424 h 1023"/>
                <a:gd name="T6" fmla="*/ 58 w 865"/>
                <a:gd name="T7" fmla="*/ 893 h 1023"/>
                <a:gd name="T8" fmla="*/ 58 w 865"/>
                <a:gd name="T9" fmla="*/ 1017 h 1023"/>
                <a:gd name="T10" fmla="*/ 494 w 865"/>
                <a:gd name="T11" fmla="*/ 854 h 1023"/>
                <a:gd name="T12" fmla="*/ 865 w 865"/>
                <a:gd name="T13" fmla="*/ 456 h 1023"/>
                <a:gd name="T14" fmla="*/ 161 w 865"/>
                <a:gd name="T15" fmla="*/ 65 h 1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5" h="1023">
                  <a:moveTo>
                    <a:pt x="161" y="65"/>
                  </a:moveTo>
                  <a:lnTo>
                    <a:pt x="161" y="65"/>
                  </a:lnTo>
                  <a:cubicBezTo>
                    <a:pt x="161" y="65"/>
                    <a:pt x="331" y="209"/>
                    <a:pt x="259" y="424"/>
                  </a:cubicBezTo>
                  <a:cubicBezTo>
                    <a:pt x="188" y="639"/>
                    <a:pt x="97" y="834"/>
                    <a:pt x="58" y="893"/>
                  </a:cubicBezTo>
                  <a:cubicBezTo>
                    <a:pt x="19" y="952"/>
                    <a:pt x="0" y="1010"/>
                    <a:pt x="58" y="1017"/>
                  </a:cubicBezTo>
                  <a:cubicBezTo>
                    <a:pt x="116" y="1023"/>
                    <a:pt x="305" y="1010"/>
                    <a:pt x="494" y="854"/>
                  </a:cubicBezTo>
                  <a:cubicBezTo>
                    <a:pt x="683" y="697"/>
                    <a:pt x="800" y="587"/>
                    <a:pt x="865" y="456"/>
                  </a:cubicBezTo>
                  <a:cubicBezTo>
                    <a:pt x="865" y="456"/>
                    <a:pt x="486" y="0"/>
                    <a:pt x="161" y="65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1" name="Freeform 7"/>
            <p:cNvSpPr>
              <a:spLocks/>
            </p:cNvSpPr>
            <p:nvPr/>
          </p:nvSpPr>
          <p:spPr bwMode="auto">
            <a:xfrm>
              <a:off x="4098926" y="5305425"/>
              <a:ext cx="222250" cy="261938"/>
            </a:xfrm>
            <a:custGeom>
              <a:avLst/>
              <a:gdLst>
                <a:gd name="T0" fmla="*/ 619 w 761"/>
                <a:gd name="T1" fmla="*/ 57 h 898"/>
                <a:gd name="T2" fmla="*/ 619 w 761"/>
                <a:gd name="T3" fmla="*/ 57 h 898"/>
                <a:gd name="T4" fmla="*/ 532 w 761"/>
                <a:gd name="T5" fmla="*/ 372 h 898"/>
                <a:gd name="T6" fmla="*/ 709 w 761"/>
                <a:gd name="T7" fmla="*/ 784 h 898"/>
                <a:gd name="T8" fmla="*/ 709 w 761"/>
                <a:gd name="T9" fmla="*/ 892 h 898"/>
                <a:gd name="T10" fmla="*/ 326 w 761"/>
                <a:gd name="T11" fmla="*/ 749 h 898"/>
                <a:gd name="T12" fmla="*/ 0 w 761"/>
                <a:gd name="T13" fmla="*/ 401 h 898"/>
                <a:gd name="T14" fmla="*/ 619 w 761"/>
                <a:gd name="T15" fmla="*/ 57 h 8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1" h="898">
                  <a:moveTo>
                    <a:pt x="619" y="57"/>
                  </a:moveTo>
                  <a:lnTo>
                    <a:pt x="619" y="57"/>
                  </a:lnTo>
                  <a:cubicBezTo>
                    <a:pt x="619" y="57"/>
                    <a:pt x="469" y="183"/>
                    <a:pt x="532" y="372"/>
                  </a:cubicBezTo>
                  <a:cubicBezTo>
                    <a:pt x="595" y="561"/>
                    <a:pt x="675" y="732"/>
                    <a:pt x="709" y="784"/>
                  </a:cubicBezTo>
                  <a:cubicBezTo>
                    <a:pt x="744" y="835"/>
                    <a:pt x="761" y="887"/>
                    <a:pt x="709" y="892"/>
                  </a:cubicBezTo>
                  <a:cubicBezTo>
                    <a:pt x="658" y="898"/>
                    <a:pt x="492" y="887"/>
                    <a:pt x="326" y="749"/>
                  </a:cubicBezTo>
                  <a:cubicBezTo>
                    <a:pt x="160" y="612"/>
                    <a:pt x="57" y="515"/>
                    <a:pt x="0" y="401"/>
                  </a:cubicBezTo>
                  <a:cubicBezTo>
                    <a:pt x="0" y="401"/>
                    <a:pt x="334" y="0"/>
                    <a:pt x="619" y="5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3" name="Freeform 9"/>
            <p:cNvSpPr>
              <a:spLocks/>
            </p:cNvSpPr>
            <p:nvPr/>
          </p:nvSpPr>
          <p:spPr bwMode="auto">
            <a:xfrm>
              <a:off x="3690938" y="4991100"/>
              <a:ext cx="623888" cy="477838"/>
            </a:xfrm>
            <a:custGeom>
              <a:avLst/>
              <a:gdLst>
                <a:gd name="T0" fmla="*/ 1556 w 2136"/>
                <a:gd name="T1" fmla="*/ 0 h 1642"/>
                <a:gd name="T2" fmla="*/ 1556 w 2136"/>
                <a:gd name="T3" fmla="*/ 0 h 1642"/>
                <a:gd name="T4" fmla="*/ 1573 w 2136"/>
                <a:gd name="T5" fmla="*/ 172 h 1642"/>
                <a:gd name="T6" fmla="*/ 29 w 2136"/>
                <a:gd name="T7" fmla="*/ 1338 h 1642"/>
                <a:gd name="T8" fmla="*/ 0 w 2136"/>
                <a:gd name="T9" fmla="*/ 1338 h 1642"/>
                <a:gd name="T10" fmla="*/ 918 w 2136"/>
                <a:gd name="T11" fmla="*/ 1642 h 1642"/>
                <a:gd name="T12" fmla="*/ 2136 w 2136"/>
                <a:gd name="T13" fmla="*/ 755 h 1642"/>
                <a:gd name="T14" fmla="*/ 1556 w 2136"/>
                <a:gd name="T15" fmla="*/ 0 h 1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6" h="1642">
                  <a:moveTo>
                    <a:pt x="1556" y="0"/>
                  </a:moveTo>
                  <a:lnTo>
                    <a:pt x="1556" y="0"/>
                  </a:lnTo>
                  <a:cubicBezTo>
                    <a:pt x="1567" y="56"/>
                    <a:pt x="1573" y="114"/>
                    <a:pt x="1573" y="172"/>
                  </a:cubicBezTo>
                  <a:cubicBezTo>
                    <a:pt x="1573" y="815"/>
                    <a:pt x="880" y="1338"/>
                    <a:pt x="29" y="1338"/>
                  </a:cubicBezTo>
                  <a:cubicBezTo>
                    <a:pt x="19" y="1338"/>
                    <a:pt x="9" y="1338"/>
                    <a:pt x="0" y="1338"/>
                  </a:cubicBezTo>
                  <a:cubicBezTo>
                    <a:pt x="223" y="1524"/>
                    <a:pt x="551" y="1642"/>
                    <a:pt x="918" y="1642"/>
                  </a:cubicBezTo>
                  <a:cubicBezTo>
                    <a:pt x="1591" y="1642"/>
                    <a:pt x="2136" y="1245"/>
                    <a:pt x="2136" y="755"/>
                  </a:cubicBezTo>
                  <a:cubicBezTo>
                    <a:pt x="2136" y="436"/>
                    <a:pt x="1904" y="156"/>
                    <a:pt x="1556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grpSp>
        <p:nvGrpSpPr>
          <p:cNvPr id="56" name="Group 12"/>
          <p:cNvGrpSpPr>
            <a:grpSpLocks noChangeAspect="1"/>
          </p:cNvGrpSpPr>
          <p:nvPr/>
        </p:nvGrpSpPr>
        <p:grpSpPr bwMode="auto">
          <a:xfrm>
            <a:off x="2784321" y="3068960"/>
            <a:ext cx="663109" cy="630664"/>
            <a:chOff x="1636" y="1981"/>
            <a:chExt cx="654" cy="622"/>
          </a:xfrm>
        </p:grpSpPr>
        <p:sp>
          <p:nvSpPr>
            <p:cNvPr id="57" name="AutoShape 11"/>
            <p:cNvSpPr>
              <a:spLocks noChangeAspect="1" noChangeArrowheads="1" noTextEdit="1"/>
            </p:cNvSpPr>
            <p:nvPr/>
          </p:nvSpPr>
          <p:spPr bwMode="auto">
            <a:xfrm>
              <a:off x="1636" y="1981"/>
              <a:ext cx="654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8" name="Freeform 13"/>
            <p:cNvSpPr>
              <a:spLocks/>
            </p:cNvSpPr>
            <p:nvPr/>
          </p:nvSpPr>
          <p:spPr bwMode="auto">
            <a:xfrm>
              <a:off x="1705" y="1980"/>
              <a:ext cx="339" cy="340"/>
            </a:xfrm>
            <a:custGeom>
              <a:avLst/>
              <a:gdLst>
                <a:gd name="T0" fmla="*/ 1877 w 1877"/>
                <a:gd name="T1" fmla="*/ 938 h 1876"/>
                <a:gd name="T2" fmla="*/ 1877 w 1877"/>
                <a:gd name="T3" fmla="*/ 938 h 1876"/>
                <a:gd name="T4" fmla="*/ 939 w 1877"/>
                <a:gd name="T5" fmla="*/ 1876 h 1876"/>
                <a:gd name="T6" fmla="*/ 0 w 1877"/>
                <a:gd name="T7" fmla="*/ 938 h 1876"/>
                <a:gd name="T8" fmla="*/ 939 w 1877"/>
                <a:gd name="T9" fmla="*/ 0 h 1876"/>
                <a:gd name="T10" fmla="*/ 1877 w 1877"/>
                <a:gd name="T11" fmla="*/ 938 h 1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77" h="1876">
                  <a:moveTo>
                    <a:pt x="1877" y="938"/>
                  </a:moveTo>
                  <a:lnTo>
                    <a:pt x="1877" y="938"/>
                  </a:lnTo>
                  <a:cubicBezTo>
                    <a:pt x="1877" y="1456"/>
                    <a:pt x="1457" y="1876"/>
                    <a:pt x="939" y="1876"/>
                  </a:cubicBezTo>
                  <a:cubicBezTo>
                    <a:pt x="420" y="1876"/>
                    <a:pt x="0" y="1456"/>
                    <a:pt x="0" y="938"/>
                  </a:cubicBezTo>
                  <a:cubicBezTo>
                    <a:pt x="0" y="419"/>
                    <a:pt x="420" y="0"/>
                    <a:pt x="939" y="0"/>
                  </a:cubicBezTo>
                  <a:cubicBezTo>
                    <a:pt x="1457" y="0"/>
                    <a:pt x="1877" y="419"/>
                    <a:pt x="1877" y="93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9" name="Freeform 14"/>
            <p:cNvSpPr>
              <a:spLocks/>
            </p:cNvSpPr>
            <p:nvPr/>
          </p:nvSpPr>
          <p:spPr bwMode="auto">
            <a:xfrm>
              <a:off x="2127" y="2043"/>
              <a:ext cx="163" cy="163"/>
            </a:xfrm>
            <a:custGeom>
              <a:avLst/>
              <a:gdLst>
                <a:gd name="T0" fmla="*/ 901 w 901"/>
                <a:gd name="T1" fmla="*/ 451 h 901"/>
                <a:gd name="T2" fmla="*/ 901 w 901"/>
                <a:gd name="T3" fmla="*/ 451 h 901"/>
                <a:gd name="T4" fmla="*/ 450 w 901"/>
                <a:gd name="T5" fmla="*/ 901 h 901"/>
                <a:gd name="T6" fmla="*/ 0 w 901"/>
                <a:gd name="T7" fmla="*/ 451 h 901"/>
                <a:gd name="T8" fmla="*/ 450 w 901"/>
                <a:gd name="T9" fmla="*/ 0 h 901"/>
                <a:gd name="T10" fmla="*/ 901 w 901"/>
                <a:gd name="T11" fmla="*/ 451 h 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1" h="901">
                  <a:moveTo>
                    <a:pt x="901" y="451"/>
                  </a:moveTo>
                  <a:lnTo>
                    <a:pt x="901" y="451"/>
                  </a:lnTo>
                  <a:cubicBezTo>
                    <a:pt x="901" y="699"/>
                    <a:pt x="699" y="901"/>
                    <a:pt x="450" y="901"/>
                  </a:cubicBezTo>
                  <a:cubicBezTo>
                    <a:pt x="201" y="901"/>
                    <a:pt x="0" y="699"/>
                    <a:pt x="0" y="451"/>
                  </a:cubicBezTo>
                  <a:cubicBezTo>
                    <a:pt x="0" y="202"/>
                    <a:pt x="201" y="0"/>
                    <a:pt x="450" y="0"/>
                  </a:cubicBezTo>
                  <a:cubicBezTo>
                    <a:pt x="699" y="0"/>
                    <a:pt x="901" y="202"/>
                    <a:pt x="901" y="45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0" name="Freeform 15"/>
            <p:cNvSpPr>
              <a:spLocks/>
            </p:cNvSpPr>
            <p:nvPr/>
          </p:nvSpPr>
          <p:spPr bwMode="auto">
            <a:xfrm>
              <a:off x="1636" y="2397"/>
              <a:ext cx="163" cy="163"/>
            </a:xfrm>
            <a:custGeom>
              <a:avLst/>
              <a:gdLst>
                <a:gd name="T0" fmla="*/ 900 w 900"/>
                <a:gd name="T1" fmla="*/ 450 h 901"/>
                <a:gd name="T2" fmla="*/ 900 w 900"/>
                <a:gd name="T3" fmla="*/ 450 h 901"/>
                <a:gd name="T4" fmla="*/ 450 w 900"/>
                <a:gd name="T5" fmla="*/ 901 h 901"/>
                <a:gd name="T6" fmla="*/ 0 w 900"/>
                <a:gd name="T7" fmla="*/ 450 h 901"/>
                <a:gd name="T8" fmla="*/ 450 w 900"/>
                <a:gd name="T9" fmla="*/ 0 h 901"/>
                <a:gd name="T10" fmla="*/ 900 w 900"/>
                <a:gd name="T11" fmla="*/ 450 h 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0" h="901">
                  <a:moveTo>
                    <a:pt x="900" y="450"/>
                  </a:moveTo>
                  <a:lnTo>
                    <a:pt x="900" y="450"/>
                  </a:lnTo>
                  <a:cubicBezTo>
                    <a:pt x="900" y="699"/>
                    <a:pt x="699" y="901"/>
                    <a:pt x="450" y="901"/>
                  </a:cubicBezTo>
                  <a:cubicBezTo>
                    <a:pt x="201" y="901"/>
                    <a:pt x="0" y="699"/>
                    <a:pt x="0" y="450"/>
                  </a:cubicBezTo>
                  <a:cubicBezTo>
                    <a:pt x="0" y="202"/>
                    <a:pt x="201" y="0"/>
                    <a:pt x="450" y="0"/>
                  </a:cubicBezTo>
                  <a:cubicBezTo>
                    <a:pt x="699" y="0"/>
                    <a:pt x="900" y="202"/>
                    <a:pt x="900" y="45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1" name="Freeform 16"/>
            <p:cNvSpPr>
              <a:spLocks/>
            </p:cNvSpPr>
            <p:nvPr/>
          </p:nvSpPr>
          <p:spPr bwMode="auto">
            <a:xfrm>
              <a:off x="1996" y="2442"/>
              <a:ext cx="163" cy="163"/>
            </a:xfrm>
            <a:custGeom>
              <a:avLst/>
              <a:gdLst>
                <a:gd name="T0" fmla="*/ 901 w 901"/>
                <a:gd name="T1" fmla="*/ 450 h 901"/>
                <a:gd name="T2" fmla="*/ 901 w 901"/>
                <a:gd name="T3" fmla="*/ 450 h 901"/>
                <a:gd name="T4" fmla="*/ 451 w 901"/>
                <a:gd name="T5" fmla="*/ 901 h 901"/>
                <a:gd name="T6" fmla="*/ 0 w 901"/>
                <a:gd name="T7" fmla="*/ 450 h 901"/>
                <a:gd name="T8" fmla="*/ 451 w 901"/>
                <a:gd name="T9" fmla="*/ 0 h 901"/>
                <a:gd name="T10" fmla="*/ 901 w 901"/>
                <a:gd name="T11" fmla="*/ 450 h 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1" h="901">
                  <a:moveTo>
                    <a:pt x="901" y="450"/>
                  </a:moveTo>
                  <a:lnTo>
                    <a:pt x="901" y="450"/>
                  </a:lnTo>
                  <a:cubicBezTo>
                    <a:pt x="901" y="699"/>
                    <a:pt x="700" y="901"/>
                    <a:pt x="451" y="901"/>
                  </a:cubicBezTo>
                  <a:cubicBezTo>
                    <a:pt x="202" y="901"/>
                    <a:pt x="0" y="699"/>
                    <a:pt x="0" y="450"/>
                  </a:cubicBezTo>
                  <a:cubicBezTo>
                    <a:pt x="0" y="201"/>
                    <a:pt x="202" y="0"/>
                    <a:pt x="451" y="0"/>
                  </a:cubicBezTo>
                  <a:cubicBezTo>
                    <a:pt x="700" y="0"/>
                    <a:pt x="901" y="201"/>
                    <a:pt x="901" y="45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2" name="Freeform 17"/>
            <p:cNvSpPr>
              <a:spLocks/>
            </p:cNvSpPr>
            <p:nvPr/>
          </p:nvSpPr>
          <p:spPr bwMode="auto">
            <a:xfrm>
              <a:off x="1833" y="2098"/>
              <a:ext cx="377" cy="438"/>
            </a:xfrm>
            <a:custGeom>
              <a:avLst/>
              <a:gdLst>
                <a:gd name="T0" fmla="*/ 1230 w 2090"/>
                <a:gd name="T1" fmla="*/ 2416 h 2416"/>
                <a:gd name="T2" fmla="*/ 1230 w 2090"/>
                <a:gd name="T3" fmla="*/ 2416 h 2416"/>
                <a:gd name="T4" fmla="*/ 0 w 2090"/>
                <a:gd name="T5" fmla="*/ 158 h 2416"/>
                <a:gd name="T6" fmla="*/ 2068 w 2090"/>
                <a:gd name="T7" fmla="*/ 0 h 2416"/>
                <a:gd name="T8" fmla="*/ 2090 w 2090"/>
                <a:gd name="T9" fmla="*/ 288 h 2416"/>
                <a:gd name="T10" fmla="*/ 467 w 2090"/>
                <a:gd name="T11" fmla="*/ 412 h 2416"/>
                <a:gd name="T12" fmla="*/ 1484 w 2090"/>
                <a:gd name="T13" fmla="*/ 2278 h 2416"/>
                <a:gd name="T14" fmla="*/ 1230 w 2090"/>
                <a:gd name="T15" fmla="*/ 2416 h 2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90" h="2416">
                  <a:moveTo>
                    <a:pt x="1230" y="2416"/>
                  </a:moveTo>
                  <a:lnTo>
                    <a:pt x="1230" y="2416"/>
                  </a:lnTo>
                  <a:lnTo>
                    <a:pt x="0" y="158"/>
                  </a:lnTo>
                  <a:lnTo>
                    <a:pt x="2068" y="0"/>
                  </a:lnTo>
                  <a:lnTo>
                    <a:pt x="2090" y="288"/>
                  </a:lnTo>
                  <a:lnTo>
                    <a:pt x="467" y="412"/>
                  </a:lnTo>
                  <a:lnTo>
                    <a:pt x="1484" y="2278"/>
                  </a:lnTo>
                  <a:lnTo>
                    <a:pt x="1230" y="241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3" name="Freeform 18"/>
            <p:cNvSpPr>
              <a:spLocks/>
            </p:cNvSpPr>
            <p:nvPr/>
          </p:nvSpPr>
          <p:spPr bwMode="auto">
            <a:xfrm>
              <a:off x="1694" y="2138"/>
              <a:ext cx="204" cy="352"/>
            </a:xfrm>
            <a:custGeom>
              <a:avLst/>
              <a:gdLst>
                <a:gd name="T0" fmla="*/ 260 w 1131"/>
                <a:gd name="T1" fmla="*/ 1942 h 1942"/>
                <a:gd name="T2" fmla="*/ 260 w 1131"/>
                <a:gd name="T3" fmla="*/ 1942 h 1942"/>
                <a:gd name="T4" fmla="*/ 0 w 1131"/>
                <a:gd name="T5" fmla="*/ 1817 h 1942"/>
                <a:gd name="T6" fmla="*/ 870 w 1131"/>
                <a:gd name="T7" fmla="*/ 0 h 1942"/>
                <a:gd name="T8" fmla="*/ 1131 w 1131"/>
                <a:gd name="T9" fmla="*/ 125 h 1942"/>
                <a:gd name="T10" fmla="*/ 260 w 1131"/>
                <a:gd name="T11" fmla="*/ 1942 h 1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31" h="1942">
                  <a:moveTo>
                    <a:pt x="260" y="1942"/>
                  </a:moveTo>
                  <a:lnTo>
                    <a:pt x="260" y="1942"/>
                  </a:lnTo>
                  <a:lnTo>
                    <a:pt x="0" y="1817"/>
                  </a:lnTo>
                  <a:lnTo>
                    <a:pt x="870" y="0"/>
                  </a:lnTo>
                  <a:lnTo>
                    <a:pt x="1131" y="125"/>
                  </a:lnTo>
                  <a:lnTo>
                    <a:pt x="260" y="194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grpSp>
        <p:nvGrpSpPr>
          <p:cNvPr id="72" name="Groep 71"/>
          <p:cNvGrpSpPr/>
          <p:nvPr/>
        </p:nvGrpSpPr>
        <p:grpSpPr>
          <a:xfrm>
            <a:off x="4530725" y="3124894"/>
            <a:ext cx="727075" cy="554038"/>
            <a:chOff x="4543425" y="3081338"/>
            <a:chExt cx="727075" cy="554038"/>
          </a:xfrm>
        </p:grpSpPr>
        <p:sp>
          <p:nvSpPr>
            <p:cNvPr id="67" name="Freeform 22"/>
            <p:cNvSpPr>
              <a:spLocks/>
            </p:cNvSpPr>
            <p:nvPr/>
          </p:nvSpPr>
          <p:spPr bwMode="auto">
            <a:xfrm>
              <a:off x="4624388" y="3122613"/>
              <a:ext cx="565150" cy="390525"/>
            </a:xfrm>
            <a:custGeom>
              <a:avLst/>
              <a:gdLst>
                <a:gd name="T0" fmla="*/ 0 w 1940"/>
                <a:gd name="T1" fmla="*/ 0 h 1334"/>
                <a:gd name="T2" fmla="*/ 0 w 1940"/>
                <a:gd name="T3" fmla="*/ 0 h 1334"/>
                <a:gd name="T4" fmla="*/ 1940 w 1940"/>
                <a:gd name="T5" fmla="*/ 0 h 1334"/>
                <a:gd name="T6" fmla="*/ 1940 w 1940"/>
                <a:gd name="T7" fmla="*/ 1334 h 1334"/>
                <a:gd name="T8" fmla="*/ 0 w 1940"/>
                <a:gd name="T9" fmla="*/ 1334 h 1334"/>
                <a:gd name="T10" fmla="*/ 0 w 1940"/>
                <a:gd name="T11" fmla="*/ 0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0" h="1334">
                  <a:moveTo>
                    <a:pt x="0" y="0"/>
                  </a:moveTo>
                  <a:lnTo>
                    <a:pt x="0" y="0"/>
                  </a:lnTo>
                  <a:lnTo>
                    <a:pt x="1940" y="0"/>
                  </a:lnTo>
                  <a:lnTo>
                    <a:pt x="1940" y="1334"/>
                  </a:lnTo>
                  <a:lnTo>
                    <a:pt x="0" y="13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FEFE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8" name="Freeform 23"/>
            <p:cNvSpPr>
              <a:spLocks noEditPoints="1"/>
            </p:cNvSpPr>
            <p:nvPr/>
          </p:nvSpPr>
          <p:spPr bwMode="auto">
            <a:xfrm>
              <a:off x="4543425" y="3532188"/>
              <a:ext cx="727075" cy="103188"/>
            </a:xfrm>
            <a:custGeom>
              <a:avLst/>
              <a:gdLst>
                <a:gd name="T0" fmla="*/ 1548 w 2497"/>
                <a:gd name="T1" fmla="*/ 215 h 350"/>
                <a:gd name="T2" fmla="*/ 1548 w 2497"/>
                <a:gd name="T3" fmla="*/ 215 h 350"/>
                <a:gd name="T4" fmla="*/ 948 w 2497"/>
                <a:gd name="T5" fmla="*/ 215 h 350"/>
                <a:gd name="T6" fmla="*/ 908 w 2497"/>
                <a:gd name="T7" fmla="*/ 175 h 350"/>
                <a:gd name="T8" fmla="*/ 948 w 2497"/>
                <a:gd name="T9" fmla="*/ 135 h 350"/>
                <a:gd name="T10" fmla="*/ 1548 w 2497"/>
                <a:gd name="T11" fmla="*/ 135 h 350"/>
                <a:gd name="T12" fmla="*/ 1588 w 2497"/>
                <a:gd name="T13" fmla="*/ 175 h 350"/>
                <a:gd name="T14" fmla="*/ 1548 w 2497"/>
                <a:gd name="T15" fmla="*/ 215 h 350"/>
                <a:gd name="T16" fmla="*/ 1548 w 2497"/>
                <a:gd name="T17" fmla="*/ 215 h 350"/>
                <a:gd name="T18" fmla="*/ 2322 w 2497"/>
                <a:gd name="T19" fmla="*/ 0 h 350"/>
                <a:gd name="T20" fmla="*/ 2322 w 2497"/>
                <a:gd name="T21" fmla="*/ 0 h 350"/>
                <a:gd name="T22" fmla="*/ 174 w 2497"/>
                <a:gd name="T23" fmla="*/ 0 h 350"/>
                <a:gd name="T24" fmla="*/ 0 w 2497"/>
                <a:gd name="T25" fmla="*/ 175 h 350"/>
                <a:gd name="T26" fmla="*/ 174 w 2497"/>
                <a:gd name="T27" fmla="*/ 350 h 350"/>
                <a:gd name="T28" fmla="*/ 2322 w 2497"/>
                <a:gd name="T29" fmla="*/ 350 h 350"/>
                <a:gd name="T30" fmla="*/ 2497 w 2497"/>
                <a:gd name="T31" fmla="*/ 175 h 350"/>
                <a:gd name="T32" fmla="*/ 2322 w 2497"/>
                <a:gd name="T33" fmla="*/ 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97" h="350">
                  <a:moveTo>
                    <a:pt x="1548" y="215"/>
                  </a:moveTo>
                  <a:lnTo>
                    <a:pt x="1548" y="215"/>
                  </a:lnTo>
                  <a:lnTo>
                    <a:pt x="948" y="215"/>
                  </a:lnTo>
                  <a:cubicBezTo>
                    <a:pt x="926" y="215"/>
                    <a:pt x="908" y="197"/>
                    <a:pt x="908" y="175"/>
                  </a:cubicBezTo>
                  <a:cubicBezTo>
                    <a:pt x="908" y="152"/>
                    <a:pt x="926" y="135"/>
                    <a:pt x="948" y="135"/>
                  </a:cubicBezTo>
                  <a:lnTo>
                    <a:pt x="1548" y="135"/>
                  </a:lnTo>
                  <a:cubicBezTo>
                    <a:pt x="1570" y="135"/>
                    <a:pt x="1588" y="152"/>
                    <a:pt x="1588" y="175"/>
                  </a:cubicBezTo>
                  <a:cubicBezTo>
                    <a:pt x="1588" y="197"/>
                    <a:pt x="1570" y="215"/>
                    <a:pt x="1548" y="215"/>
                  </a:cubicBezTo>
                  <a:lnTo>
                    <a:pt x="1548" y="215"/>
                  </a:lnTo>
                  <a:close/>
                  <a:moveTo>
                    <a:pt x="2322" y="0"/>
                  </a:moveTo>
                  <a:lnTo>
                    <a:pt x="2322" y="0"/>
                  </a:lnTo>
                  <a:lnTo>
                    <a:pt x="174" y="0"/>
                  </a:lnTo>
                  <a:cubicBezTo>
                    <a:pt x="78" y="0"/>
                    <a:pt x="0" y="78"/>
                    <a:pt x="0" y="175"/>
                  </a:cubicBezTo>
                  <a:cubicBezTo>
                    <a:pt x="0" y="271"/>
                    <a:pt x="78" y="350"/>
                    <a:pt x="174" y="350"/>
                  </a:cubicBezTo>
                  <a:lnTo>
                    <a:pt x="2322" y="350"/>
                  </a:lnTo>
                  <a:cubicBezTo>
                    <a:pt x="2419" y="350"/>
                    <a:pt x="2497" y="271"/>
                    <a:pt x="2497" y="175"/>
                  </a:cubicBezTo>
                  <a:cubicBezTo>
                    <a:pt x="2497" y="78"/>
                    <a:pt x="2419" y="0"/>
                    <a:pt x="232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9" name="Freeform 24"/>
            <p:cNvSpPr>
              <a:spLocks noEditPoints="1"/>
            </p:cNvSpPr>
            <p:nvPr/>
          </p:nvSpPr>
          <p:spPr bwMode="auto">
            <a:xfrm>
              <a:off x="4575175" y="3081338"/>
              <a:ext cx="665163" cy="509588"/>
            </a:xfrm>
            <a:custGeom>
              <a:avLst/>
              <a:gdLst>
                <a:gd name="T0" fmla="*/ 226 w 2280"/>
                <a:gd name="T1" fmla="*/ 187 h 1742"/>
                <a:gd name="T2" fmla="*/ 226 w 2280"/>
                <a:gd name="T3" fmla="*/ 187 h 1742"/>
                <a:gd name="T4" fmla="*/ 2053 w 2280"/>
                <a:gd name="T5" fmla="*/ 187 h 1742"/>
                <a:gd name="T6" fmla="*/ 2053 w 2280"/>
                <a:gd name="T7" fmla="*/ 1436 h 1742"/>
                <a:gd name="T8" fmla="*/ 226 w 2280"/>
                <a:gd name="T9" fmla="*/ 1436 h 1742"/>
                <a:gd name="T10" fmla="*/ 226 w 2280"/>
                <a:gd name="T11" fmla="*/ 187 h 1742"/>
                <a:gd name="T12" fmla="*/ 2091 w 2280"/>
                <a:gd name="T13" fmla="*/ 0 h 1742"/>
                <a:gd name="T14" fmla="*/ 2091 w 2280"/>
                <a:gd name="T15" fmla="*/ 0 h 1742"/>
                <a:gd name="T16" fmla="*/ 189 w 2280"/>
                <a:gd name="T17" fmla="*/ 0 h 1742"/>
                <a:gd name="T18" fmla="*/ 0 w 2280"/>
                <a:gd name="T19" fmla="*/ 189 h 1742"/>
                <a:gd name="T20" fmla="*/ 0 w 2280"/>
                <a:gd name="T21" fmla="*/ 1553 h 1742"/>
                <a:gd name="T22" fmla="*/ 189 w 2280"/>
                <a:gd name="T23" fmla="*/ 1742 h 1742"/>
                <a:gd name="T24" fmla="*/ 805 w 2280"/>
                <a:gd name="T25" fmla="*/ 1742 h 1742"/>
                <a:gd name="T26" fmla="*/ 797 w 2280"/>
                <a:gd name="T27" fmla="*/ 1719 h 1742"/>
                <a:gd name="T28" fmla="*/ 837 w 2280"/>
                <a:gd name="T29" fmla="*/ 1679 h 1742"/>
                <a:gd name="T30" fmla="*/ 1437 w 2280"/>
                <a:gd name="T31" fmla="*/ 1679 h 1742"/>
                <a:gd name="T32" fmla="*/ 1477 w 2280"/>
                <a:gd name="T33" fmla="*/ 1719 h 1742"/>
                <a:gd name="T34" fmla="*/ 1469 w 2280"/>
                <a:gd name="T35" fmla="*/ 1742 h 1742"/>
                <a:gd name="T36" fmla="*/ 2091 w 2280"/>
                <a:gd name="T37" fmla="*/ 1742 h 1742"/>
                <a:gd name="T38" fmla="*/ 2280 w 2280"/>
                <a:gd name="T39" fmla="*/ 1553 h 1742"/>
                <a:gd name="T40" fmla="*/ 2280 w 2280"/>
                <a:gd name="T41" fmla="*/ 189 h 1742"/>
                <a:gd name="T42" fmla="*/ 2091 w 2280"/>
                <a:gd name="T43" fmla="*/ 0 h 1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280" h="1742">
                  <a:moveTo>
                    <a:pt x="226" y="187"/>
                  </a:moveTo>
                  <a:lnTo>
                    <a:pt x="226" y="187"/>
                  </a:lnTo>
                  <a:lnTo>
                    <a:pt x="2053" y="187"/>
                  </a:lnTo>
                  <a:lnTo>
                    <a:pt x="2053" y="1436"/>
                  </a:lnTo>
                  <a:lnTo>
                    <a:pt x="226" y="1436"/>
                  </a:lnTo>
                  <a:lnTo>
                    <a:pt x="226" y="187"/>
                  </a:lnTo>
                  <a:close/>
                  <a:moveTo>
                    <a:pt x="2091" y="0"/>
                  </a:moveTo>
                  <a:lnTo>
                    <a:pt x="2091" y="0"/>
                  </a:lnTo>
                  <a:lnTo>
                    <a:pt x="189" y="0"/>
                  </a:lnTo>
                  <a:cubicBezTo>
                    <a:pt x="84" y="0"/>
                    <a:pt x="0" y="85"/>
                    <a:pt x="0" y="189"/>
                  </a:cubicBezTo>
                  <a:lnTo>
                    <a:pt x="0" y="1553"/>
                  </a:lnTo>
                  <a:cubicBezTo>
                    <a:pt x="0" y="1658"/>
                    <a:pt x="84" y="1742"/>
                    <a:pt x="189" y="1742"/>
                  </a:cubicBezTo>
                  <a:lnTo>
                    <a:pt x="805" y="1742"/>
                  </a:lnTo>
                  <a:cubicBezTo>
                    <a:pt x="800" y="1736"/>
                    <a:pt x="797" y="1727"/>
                    <a:pt x="797" y="1719"/>
                  </a:cubicBezTo>
                  <a:cubicBezTo>
                    <a:pt x="797" y="1696"/>
                    <a:pt x="815" y="1679"/>
                    <a:pt x="837" y="1679"/>
                  </a:cubicBezTo>
                  <a:lnTo>
                    <a:pt x="1437" y="1679"/>
                  </a:lnTo>
                  <a:cubicBezTo>
                    <a:pt x="1459" y="1679"/>
                    <a:pt x="1477" y="1696"/>
                    <a:pt x="1477" y="1719"/>
                  </a:cubicBezTo>
                  <a:cubicBezTo>
                    <a:pt x="1477" y="1727"/>
                    <a:pt x="1474" y="1736"/>
                    <a:pt x="1469" y="1742"/>
                  </a:cubicBezTo>
                  <a:lnTo>
                    <a:pt x="2091" y="1742"/>
                  </a:lnTo>
                  <a:cubicBezTo>
                    <a:pt x="2195" y="1742"/>
                    <a:pt x="2280" y="1658"/>
                    <a:pt x="2280" y="1553"/>
                  </a:cubicBezTo>
                  <a:lnTo>
                    <a:pt x="2280" y="189"/>
                  </a:lnTo>
                  <a:cubicBezTo>
                    <a:pt x="2280" y="85"/>
                    <a:pt x="2195" y="0"/>
                    <a:pt x="209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0" name="Freeform 25"/>
            <p:cNvSpPr>
              <a:spLocks/>
            </p:cNvSpPr>
            <p:nvPr/>
          </p:nvSpPr>
          <p:spPr bwMode="auto">
            <a:xfrm>
              <a:off x="4859338" y="3243263"/>
              <a:ext cx="127000" cy="147638"/>
            </a:xfrm>
            <a:custGeom>
              <a:avLst/>
              <a:gdLst>
                <a:gd name="T0" fmla="*/ 0 w 439"/>
                <a:gd name="T1" fmla="*/ 0 h 507"/>
                <a:gd name="T2" fmla="*/ 0 w 439"/>
                <a:gd name="T3" fmla="*/ 0 h 507"/>
                <a:gd name="T4" fmla="*/ 439 w 439"/>
                <a:gd name="T5" fmla="*/ 253 h 507"/>
                <a:gd name="T6" fmla="*/ 0 w 439"/>
                <a:gd name="T7" fmla="*/ 507 h 507"/>
                <a:gd name="T8" fmla="*/ 0 w 439"/>
                <a:gd name="T9" fmla="*/ 0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9" h="507">
                  <a:moveTo>
                    <a:pt x="0" y="0"/>
                  </a:moveTo>
                  <a:lnTo>
                    <a:pt x="0" y="0"/>
                  </a:lnTo>
                  <a:lnTo>
                    <a:pt x="439" y="253"/>
                  </a:lnTo>
                  <a:lnTo>
                    <a:pt x="0" y="5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1" name="Freeform 26"/>
            <p:cNvSpPr>
              <a:spLocks noEditPoints="1"/>
            </p:cNvSpPr>
            <p:nvPr/>
          </p:nvSpPr>
          <p:spPr bwMode="auto">
            <a:xfrm>
              <a:off x="4795838" y="3203575"/>
              <a:ext cx="223838" cy="225425"/>
            </a:xfrm>
            <a:custGeom>
              <a:avLst/>
              <a:gdLst>
                <a:gd name="T0" fmla="*/ 387 w 773"/>
                <a:gd name="T1" fmla="*/ 49 h 773"/>
                <a:gd name="T2" fmla="*/ 387 w 773"/>
                <a:gd name="T3" fmla="*/ 49 h 773"/>
                <a:gd name="T4" fmla="*/ 49 w 773"/>
                <a:gd name="T5" fmla="*/ 386 h 773"/>
                <a:gd name="T6" fmla="*/ 387 w 773"/>
                <a:gd name="T7" fmla="*/ 724 h 773"/>
                <a:gd name="T8" fmla="*/ 724 w 773"/>
                <a:gd name="T9" fmla="*/ 386 h 773"/>
                <a:gd name="T10" fmla="*/ 387 w 773"/>
                <a:gd name="T11" fmla="*/ 49 h 773"/>
                <a:gd name="T12" fmla="*/ 387 w 773"/>
                <a:gd name="T13" fmla="*/ 49 h 773"/>
                <a:gd name="T14" fmla="*/ 387 w 773"/>
                <a:gd name="T15" fmla="*/ 773 h 773"/>
                <a:gd name="T16" fmla="*/ 387 w 773"/>
                <a:gd name="T17" fmla="*/ 773 h 773"/>
                <a:gd name="T18" fmla="*/ 0 w 773"/>
                <a:gd name="T19" fmla="*/ 386 h 773"/>
                <a:gd name="T20" fmla="*/ 387 w 773"/>
                <a:gd name="T21" fmla="*/ 0 h 773"/>
                <a:gd name="T22" fmla="*/ 773 w 773"/>
                <a:gd name="T23" fmla="*/ 386 h 773"/>
                <a:gd name="T24" fmla="*/ 387 w 773"/>
                <a:gd name="T25" fmla="*/ 773 h 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73" h="773">
                  <a:moveTo>
                    <a:pt x="387" y="49"/>
                  </a:moveTo>
                  <a:lnTo>
                    <a:pt x="387" y="49"/>
                  </a:lnTo>
                  <a:cubicBezTo>
                    <a:pt x="201" y="49"/>
                    <a:pt x="49" y="201"/>
                    <a:pt x="49" y="386"/>
                  </a:cubicBezTo>
                  <a:cubicBezTo>
                    <a:pt x="49" y="572"/>
                    <a:pt x="201" y="724"/>
                    <a:pt x="387" y="724"/>
                  </a:cubicBezTo>
                  <a:cubicBezTo>
                    <a:pt x="573" y="724"/>
                    <a:pt x="724" y="572"/>
                    <a:pt x="724" y="386"/>
                  </a:cubicBezTo>
                  <a:cubicBezTo>
                    <a:pt x="724" y="201"/>
                    <a:pt x="573" y="49"/>
                    <a:pt x="387" y="49"/>
                  </a:cubicBezTo>
                  <a:lnTo>
                    <a:pt x="387" y="49"/>
                  </a:lnTo>
                  <a:close/>
                  <a:moveTo>
                    <a:pt x="387" y="773"/>
                  </a:moveTo>
                  <a:lnTo>
                    <a:pt x="387" y="773"/>
                  </a:lnTo>
                  <a:cubicBezTo>
                    <a:pt x="173" y="773"/>
                    <a:pt x="0" y="600"/>
                    <a:pt x="0" y="386"/>
                  </a:cubicBezTo>
                  <a:cubicBezTo>
                    <a:pt x="0" y="173"/>
                    <a:pt x="173" y="0"/>
                    <a:pt x="387" y="0"/>
                  </a:cubicBezTo>
                  <a:cubicBezTo>
                    <a:pt x="600" y="0"/>
                    <a:pt x="773" y="173"/>
                    <a:pt x="773" y="386"/>
                  </a:cubicBezTo>
                  <a:cubicBezTo>
                    <a:pt x="773" y="600"/>
                    <a:pt x="600" y="773"/>
                    <a:pt x="387" y="77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grpSp>
        <p:nvGrpSpPr>
          <p:cNvPr id="75" name="Group 29"/>
          <p:cNvGrpSpPr>
            <a:grpSpLocks noChangeAspect="1"/>
          </p:cNvGrpSpPr>
          <p:nvPr/>
        </p:nvGrpSpPr>
        <p:grpSpPr bwMode="auto">
          <a:xfrm>
            <a:off x="6337300" y="3116263"/>
            <a:ext cx="885825" cy="725487"/>
            <a:chOff x="3992" y="1963"/>
            <a:chExt cx="558" cy="457"/>
          </a:xfrm>
        </p:grpSpPr>
        <p:sp>
          <p:nvSpPr>
            <p:cNvPr id="76" name="AutoShape 28"/>
            <p:cNvSpPr>
              <a:spLocks noChangeAspect="1" noChangeArrowheads="1" noTextEdit="1"/>
            </p:cNvSpPr>
            <p:nvPr/>
          </p:nvSpPr>
          <p:spPr bwMode="auto">
            <a:xfrm>
              <a:off x="3992" y="1963"/>
              <a:ext cx="558" cy="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7" name="Freeform 30"/>
            <p:cNvSpPr>
              <a:spLocks/>
            </p:cNvSpPr>
            <p:nvPr/>
          </p:nvSpPr>
          <p:spPr bwMode="auto">
            <a:xfrm>
              <a:off x="4011" y="1982"/>
              <a:ext cx="371" cy="266"/>
            </a:xfrm>
            <a:custGeom>
              <a:avLst/>
              <a:gdLst>
                <a:gd name="T0" fmla="*/ 0 w 1087"/>
                <a:gd name="T1" fmla="*/ 0 h 777"/>
                <a:gd name="T2" fmla="*/ 0 w 1087"/>
                <a:gd name="T3" fmla="*/ 0 h 777"/>
                <a:gd name="T4" fmla="*/ 1087 w 1087"/>
                <a:gd name="T5" fmla="*/ 0 h 777"/>
                <a:gd name="T6" fmla="*/ 1087 w 1087"/>
                <a:gd name="T7" fmla="*/ 777 h 777"/>
                <a:gd name="T8" fmla="*/ 0 w 1087"/>
                <a:gd name="T9" fmla="*/ 777 h 777"/>
                <a:gd name="T10" fmla="*/ 0 w 1087"/>
                <a:gd name="T11" fmla="*/ 0 h 7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7" h="777">
                  <a:moveTo>
                    <a:pt x="0" y="0"/>
                  </a:moveTo>
                  <a:lnTo>
                    <a:pt x="0" y="0"/>
                  </a:lnTo>
                  <a:lnTo>
                    <a:pt x="1087" y="0"/>
                  </a:lnTo>
                  <a:lnTo>
                    <a:pt x="1087" y="777"/>
                  </a:lnTo>
                  <a:lnTo>
                    <a:pt x="0" y="7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FEFE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8" name="Freeform 31"/>
            <p:cNvSpPr>
              <a:spLocks noEditPoints="1"/>
            </p:cNvSpPr>
            <p:nvPr/>
          </p:nvSpPr>
          <p:spPr bwMode="auto">
            <a:xfrm>
              <a:off x="3992" y="1963"/>
              <a:ext cx="410" cy="307"/>
            </a:xfrm>
            <a:custGeom>
              <a:avLst/>
              <a:gdLst>
                <a:gd name="T0" fmla="*/ 75 w 1199"/>
                <a:gd name="T1" fmla="*/ 79 h 895"/>
                <a:gd name="T2" fmla="*/ 75 w 1199"/>
                <a:gd name="T3" fmla="*/ 79 h 895"/>
                <a:gd name="T4" fmla="*/ 1124 w 1199"/>
                <a:gd name="T5" fmla="*/ 79 h 895"/>
                <a:gd name="T6" fmla="*/ 1124 w 1199"/>
                <a:gd name="T7" fmla="*/ 808 h 895"/>
                <a:gd name="T8" fmla="*/ 75 w 1199"/>
                <a:gd name="T9" fmla="*/ 808 h 895"/>
                <a:gd name="T10" fmla="*/ 75 w 1199"/>
                <a:gd name="T11" fmla="*/ 79 h 895"/>
                <a:gd name="T12" fmla="*/ 1092 w 1199"/>
                <a:gd name="T13" fmla="*/ 0 h 895"/>
                <a:gd name="T14" fmla="*/ 1092 w 1199"/>
                <a:gd name="T15" fmla="*/ 0 h 895"/>
                <a:gd name="T16" fmla="*/ 107 w 1199"/>
                <a:gd name="T17" fmla="*/ 0 h 895"/>
                <a:gd name="T18" fmla="*/ 0 w 1199"/>
                <a:gd name="T19" fmla="*/ 107 h 895"/>
                <a:gd name="T20" fmla="*/ 0 w 1199"/>
                <a:gd name="T21" fmla="*/ 788 h 895"/>
                <a:gd name="T22" fmla="*/ 107 w 1199"/>
                <a:gd name="T23" fmla="*/ 895 h 895"/>
                <a:gd name="T24" fmla="*/ 1092 w 1199"/>
                <a:gd name="T25" fmla="*/ 895 h 895"/>
                <a:gd name="T26" fmla="*/ 1199 w 1199"/>
                <a:gd name="T27" fmla="*/ 788 h 895"/>
                <a:gd name="T28" fmla="*/ 1199 w 1199"/>
                <a:gd name="T29" fmla="*/ 107 h 895"/>
                <a:gd name="T30" fmla="*/ 1092 w 1199"/>
                <a:gd name="T31" fmla="*/ 0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99" h="895">
                  <a:moveTo>
                    <a:pt x="75" y="79"/>
                  </a:moveTo>
                  <a:lnTo>
                    <a:pt x="75" y="79"/>
                  </a:lnTo>
                  <a:lnTo>
                    <a:pt x="1124" y="79"/>
                  </a:lnTo>
                  <a:lnTo>
                    <a:pt x="1124" y="808"/>
                  </a:lnTo>
                  <a:lnTo>
                    <a:pt x="75" y="808"/>
                  </a:lnTo>
                  <a:lnTo>
                    <a:pt x="75" y="79"/>
                  </a:lnTo>
                  <a:close/>
                  <a:moveTo>
                    <a:pt x="1092" y="0"/>
                  </a:moveTo>
                  <a:lnTo>
                    <a:pt x="1092" y="0"/>
                  </a:lnTo>
                  <a:lnTo>
                    <a:pt x="107" y="0"/>
                  </a:lnTo>
                  <a:cubicBezTo>
                    <a:pt x="47" y="0"/>
                    <a:pt x="0" y="48"/>
                    <a:pt x="0" y="107"/>
                  </a:cubicBezTo>
                  <a:lnTo>
                    <a:pt x="0" y="788"/>
                  </a:lnTo>
                  <a:cubicBezTo>
                    <a:pt x="0" y="847"/>
                    <a:pt x="47" y="895"/>
                    <a:pt x="107" y="895"/>
                  </a:cubicBezTo>
                  <a:lnTo>
                    <a:pt x="1092" y="895"/>
                  </a:lnTo>
                  <a:cubicBezTo>
                    <a:pt x="1151" y="895"/>
                    <a:pt x="1199" y="847"/>
                    <a:pt x="1199" y="788"/>
                  </a:cubicBezTo>
                  <a:lnTo>
                    <a:pt x="1199" y="107"/>
                  </a:lnTo>
                  <a:cubicBezTo>
                    <a:pt x="1199" y="48"/>
                    <a:pt x="1151" y="0"/>
                    <a:pt x="109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9" name="Freeform 32"/>
            <p:cNvSpPr>
              <a:spLocks/>
            </p:cNvSpPr>
            <p:nvPr/>
          </p:nvSpPr>
          <p:spPr bwMode="auto">
            <a:xfrm>
              <a:off x="4033" y="2031"/>
              <a:ext cx="164" cy="109"/>
            </a:xfrm>
            <a:custGeom>
              <a:avLst/>
              <a:gdLst>
                <a:gd name="T0" fmla="*/ 265 w 478"/>
                <a:gd name="T1" fmla="*/ 317 h 317"/>
                <a:gd name="T2" fmla="*/ 265 w 478"/>
                <a:gd name="T3" fmla="*/ 317 h 317"/>
                <a:gd name="T4" fmla="*/ 139 w 478"/>
                <a:gd name="T5" fmla="*/ 202 h 317"/>
                <a:gd name="T6" fmla="*/ 88 w 478"/>
                <a:gd name="T7" fmla="*/ 305 h 317"/>
                <a:gd name="T8" fmla="*/ 0 w 478"/>
                <a:gd name="T9" fmla="*/ 305 h 317"/>
                <a:gd name="T10" fmla="*/ 0 w 478"/>
                <a:gd name="T11" fmla="*/ 265 h 317"/>
                <a:gd name="T12" fmla="*/ 63 w 478"/>
                <a:gd name="T13" fmla="*/ 265 h 317"/>
                <a:gd name="T14" fmla="*/ 127 w 478"/>
                <a:gd name="T15" fmla="*/ 137 h 317"/>
                <a:gd name="T16" fmla="*/ 254 w 478"/>
                <a:gd name="T17" fmla="*/ 253 h 317"/>
                <a:gd name="T18" fmla="*/ 383 w 478"/>
                <a:gd name="T19" fmla="*/ 0 h 317"/>
                <a:gd name="T20" fmla="*/ 478 w 478"/>
                <a:gd name="T21" fmla="*/ 133 h 317"/>
                <a:gd name="T22" fmla="*/ 452 w 478"/>
                <a:gd name="T23" fmla="*/ 166 h 317"/>
                <a:gd name="T24" fmla="*/ 389 w 478"/>
                <a:gd name="T25" fmla="*/ 77 h 317"/>
                <a:gd name="T26" fmla="*/ 265 w 478"/>
                <a:gd name="T27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78" h="317">
                  <a:moveTo>
                    <a:pt x="265" y="317"/>
                  </a:moveTo>
                  <a:lnTo>
                    <a:pt x="265" y="317"/>
                  </a:lnTo>
                  <a:lnTo>
                    <a:pt x="139" y="202"/>
                  </a:lnTo>
                  <a:lnTo>
                    <a:pt x="88" y="305"/>
                  </a:lnTo>
                  <a:lnTo>
                    <a:pt x="0" y="305"/>
                  </a:lnTo>
                  <a:lnTo>
                    <a:pt x="0" y="265"/>
                  </a:lnTo>
                  <a:lnTo>
                    <a:pt x="63" y="265"/>
                  </a:lnTo>
                  <a:lnTo>
                    <a:pt x="127" y="137"/>
                  </a:lnTo>
                  <a:lnTo>
                    <a:pt x="254" y="253"/>
                  </a:lnTo>
                  <a:lnTo>
                    <a:pt x="383" y="0"/>
                  </a:lnTo>
                  <a:lnTo>
                    <a:pt x="478" y="133"/>
                  </a:lnTo>
                  <a:lnTo>
                    <a:pt x="452" y="166"/>
                  </a:lnTo>
                  <a:lnTo>
                    <a:pt x="389" y="77"/>
                  </a:lnTo>
                  <a:lnTo>
                    <a:pt x="265" y="3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80" name="Freeform 33"/>
            <p:cNvSpPr>
              <a:spLocks/>
            </p:cNvSpPr>
            <p:nvPr/>
          </p:nvSpPr>
          <p:spPr bwMode="auto">
            <a:xfrm>
              <a:off x="4189" y="2052"/>
              <a:ext cx="249" cy="251"/>
            </a:xfrm>
            <a:custGeom>
              <a:avLst/>
              <a:gdLst>
                <a:gd name="T0" fmla="*/ 729 w 729"/>
                <a:gd name="T1" fmla="*/ 365 h 730"/>
                <a:gd name="T2" fmla="*/ 729 w 729"/>
                <a:gd name="T3" fmla="*/ 365 h 730"/>
                <a:gd name="T4" fmla="*/ 364 w 729"/>
                <a:gd name="T5" fmla="*/ 730 h 730"/>
                <a:gd name="T6" fmla="*/ 0 w 729"/>
                <a:gd name="T7" fmla="*/ 365 h 730"/>
                <a:gd name="T8" fmla="*/ 364 w 729"/>
                <a:gd name="T9" fmla="*/ 0 h 730"/>
                <a:gd name="T10" fmla="*/ 729 w 729"/>
                <a:gd name="T11" fmla="*/ 365 h 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730">
                  <a:moveTo>
                    <a:pt x="729" y="365"/>
                  </a:moveTo>
                  <a:lnTo>
                    <a:pt x="729" y="365"/>
                  </a:lnTo>
                  <a:cubicBezTo>
                    <a:pt x="729" y="567"/>
                    <a:pt x="566" y="730"/>
                    <a:pt x="364" y="730"/>
                  </a:cubicBezTo>
                  <a:cubicBezTo>
                    <a:pt x="163" y="730"/>
                    <a:pt x="0" y="567"/>
                    <a:pt x="0" y="365"/>
                  </a:cubicBezTo>
                  <a:cubicBezTo>
                    <a:pt x="0" y="164"/>
                    <a:pt x="163" y="0"/>
                    <a:pt x="364" y="0"/>
                  </a:cubicBezTo>
                  <a:cubicBezTo>
                    <a:pt x="566" y="0"/>
                    <a:pt x="729" y="164"/>
                    <a:pt x="729" y="365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81" name="Freeform 34"/>
            <p:cNvSpPr>
              <a:spLocks noEditPoints="1"/>
            </p:cNvSpPr>
            <p:nvPr/>
          </p:nvSpPr>
          <p:spPr bwMode="auto">
            <a:xfrm>
              <a:off x="4172" y="2034"/>
              <a:ext cx="285" cy="286"/>
            </a:xfrm>
            <a:custGeom>
              <a:avLst/>
              <a:gdLst>
                <a:gd name="T0" fmla="*/ 417 w 833"/>
                <a:gd name="T1" fmla="*/ 67 h 834"/>
                <a:gd name="T2" fmla="*/ 417 w 833"/>
                <a:gd name="T3" fmla="*/ 67 h 834"/>
                <a:gd name="T4" fmla="*/ 67 w 833"/>
                <a:gd name="T5" fmla="*/ 417 h 834"/>
                <a:gd name="T6" fmla="*/ 417 w 833"/>
                <a:gd name="T7" fmla="*/ 767 h 834"/>
                <a:gd name="T8" fmla="*/ 767 w 833"/>
                <a:gd name="T9" fmla="*/ 417 h 834"/>
                <a:gd name="T10" fmla="*/ 417 w 833"/>
                <a:gd name="T11" fmla="*/ 67 h 834"/>
                <a:gd name="T12" fmla="*/ 417 w 833"/>
                <a:gd name="T13" fmla="*/ 67 h 834"/>
                <a:gd name="T14" fmla="*/ 417 w 833"/>
                <a:gd name="T15" fmla="*/ 834 h 834"/>
                <a:gd name="T16" fmla="*/ 417 w 833"/>
                <a:gd name="T17" fmla="*/ 834 h 834"/>
                <a:gd name="T18" fmla="*/ 0 w 833"/>
                <a:gd name="T19" fmla="*/ 417 h 834"/>
                <a:gd name="T20" fmla="*/ 417 w 833"/>
                <a:gd name="T21" fmla="*/ 0 h 834"/>
                <a:gd name="T22" fmla="*/ 833 w 833"/>
                <a:gd name="T23" fmla="*/ 417 h 834"/>
                <a:gd name="T24" fmla="*/ 417 w 833"/>
                <a:gd name="T25" fmla="*/ 834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33" h="834">
                  <a:moveTo>
                    <a:pt x="417" y="67"/>
                  </a:moveTo>
                  <a:lnTo>
                    <a:pt x="417" y="67"/>
                  </a:lnTo>
                  <a:cubicBezTo>
                    <a:pt x="224" y="67"/>
                    <a:pt x="67" y="224"/>
                    <a:pt x="67" y="417"/>
                  </a:cubicBezTo>
                  <a:cubicBezTo>
                    <a:pt x="67" y="610"/>
                    <a:pt x="224" y="767"/>
                    <a:pt x="417" y="767"/>
                  </a:cubicBezTo>
                  <a:cubicBezTo>
                    <a:pt x="610" y="767"/>
                    <a:pt x="767" y="610"/>
                    <a:pt x="767" y="417"/>
                  </a:cubicBezTo>
                  <a:cubicBezTo>
                    <a:pt x="767" y="224"/>
                    <a:pt x="610" y="67"/>
                    <a:pt x="417" y="67"/>
                  </a:cubicBezTo>
                  <a:lnTo>
                    <a:pt x="417" y="67"/>
                  </a:lnTo>
                  <a:close/>
                  <a:moveTo>
                    <a:pt x="417" y="834"/>
                  </a:moveTo>
                  <a:lnTo>
                    <a:pt x="417" y="834"/>
                  </a:lnTo>
                  <a:cubicBezTo>
                    <a:pt x="187" y="834"/>
                    <a:pt x="0" y="647"/>
                    <a:pt x="0" y="417"/>
                  </a:cubicBezTo>
                  <a:cubicBezTo>
                    <a:pt x="0" y="187"/>
                    <a:pt x="187" y="0"/>
                    <a:pt x="417" y="0"/>
                  </a:cubicBezTo>
                  <a:cubicBezTo>
                    <a:pt x="646" y="0"/>
                    <a:pt x="833" y="187"/>
                    <a:pt x="833" y="417"/>
                  </a:cubicBezTo>
                  <a:cubicBezTo>
                    <a:pt x="833" y="647"/>
                    <a:pt x="646" y="834"/>
                    <a:pt x="417" y="834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82" name="Freeform 35"/>
            <p:cNvSpPr>
              <a:spLocks/>
            </p:cNvSpPr>
            <p:nvPr/>
          </p:nvSpPr>
          <p:spPr bwMode="auto">
            <a:xfrm>
              <a:off x="4407" y="2276"/>
              <a:ext cx="146" cy="149"/>
            </a:xfrm>
            <a:custGeom>
              <a:avLst/>
              <a:gdLst>
                <a:gd name="T0" fmla="*/ 402 w 427"/>
                <a:gd name="T1" fmla="*/ 315 h 435"/>
                <a:gd name="T2" fmla="*/ 402 w 427"/>
                <a:gd name="T3" fmla="*/ 315 h 435"/>
                <a:gd name="T4" fmla="*/ 400 w 427"/>
                <a:gd name="T5" fmla="*/ 410 h 435"/>
                <a:gd name="T6" fmla="*/ 306 w 427"/>
                <a:gd name="T7" fmla="*/ 408 h 435"/>
                <a:gd name="T8" fmla="*/ 26 w 427"/>
                <a:gd name="T9" fmla="*/ 119 h 435"/>
                <a:gd name="T10" fmla="*/ 27 w 427"/>
                <a:gd name="T11" fmla="*/ 25 h 435"/>
                <a:gd name="T12" fmla="*/ 122 w 427"/>
                <a:gd name="T13" fmla="*/ 27 h 435"/>
                <a:gd name="T14" fmla="*/ 402 w 427"/>
                <a:gd name="T15" fmla="*/ 315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7" h="435">
                  <a:moveTo>
                    <a:pt x="402" y="315"/>
                  </a:moveTo>
                  <a:lnTo>
                    <a:pt x="402" y="315"/>
                  </a:lnTo>
                  <a:cubicBezTo>
                    <a:pt x="427" y="342"/>
                    <a:pt x="427" y="384"/>
                    <a:pt x="400" y="410"/>
                  </a:cubicBezTo>
                  <a:cubicBezTo>
                    <a:pt x="374" y="435"/>
                    <a:pt x="332" y="435"/>
                    <a:pt x="306" y="408"/>
                  </a:cubicBezTo>
                  <a:lnTo>
                    <a:pt x="26" y="119"/>
                  </a:lnTo>
                  <a:cubicBezTo>
                    <a:pt x="0" y="93"/>
                    <a:pt x="1" y="51"/>
                    <a:pt x="27" y="25"/>
                  </a:cubicBezTo>
                  <a:cubicBezTo>
                    <a:pt x="54" y="0"/>
                    <a:pt x="96" y="0"/>
                    <a:pt x="122" y="27"/>
                  </a:cubicBezTo>
                  <a:lnTo>
                    <a:pt x="402" y="315"/>
                  </a:lnTo>
                  <a:close/>
                </a:path>
              </a:pathLst>
            </a:custGeom>
            <a:solidFill>
              <a:schemeClr val="accent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83" name="Freeform 36"/>
            <p:cNvSpPr>
              <a:spLocks/>
            </p:cNvSpPr>
            <p:nvPr/>
          </p:nvSpPr>
          <p:spPr bwMode="auto">
            <a:xfrm>
              <a:off x="4397" y="2265"/>
              <a:ext cx="34" cy="35"/>
            </a:xfrm>
            <a:custGeom>
              <a:avLst/>
              <a:gdLst>
                <a:gd name="T0" fmla="*/ 99 w 99"/>
                <a:gd name="T1" fmla="*/ 67 h 100"/>
                <a:gd name="T2" fmla="*/ 99 w 99"/>
                <a:gd name="T3" fmla="*/ 67 h 100"/>
                <a:gd name="T4" fmla="*/ 65 w 99"/>
                <a:gd name="T5" fmla="*/ 100 h 100"/>
                <a:gd name="T6" fmla="*/ 0 w 99"/>
                <a:gd name="T7" fmla="*/ 34 h 100"/>
                <a:gd name="T8" fmla="*/ 35 w 99"/>
                <a:gd name="T9" fmla="*/ 0 h 100"/>
                <a:gd name="T10" fmla="*/ 99 w 99"/>
                <a:gd name="T11" fmla="*/ 67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100">
                  <a:moveTo>
                    <a:pt x="99" y="67"/>
                  </a:moveTo>
                  <a:lnTo>
                    <a:pt x="99" y="67"/>
                  </a:lnTo>
                  <a:lnTo>
                    <a:pt x="65" y="100"/>
                  </a:lnTo>
                  <a:lnTo>
                    <a:pt x="0" y="34"/>
                  </a:lnTo>
                  <a:lnTo>
                    <a:pt x="35" y="0"/>
                  </a:lnTo>
                  <a:lnTo>
                    <a:pt x="99" y="67"/>
                  </a:lnTo>
                  <a:close/>
                </a:path>
              </a:pathLst>
            </a:custGeom>
            <a:solidFill>
              <a:srgbClr val="18253E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84" name="Freeform 37"/>
            <p:cNvSpPr>
              <a:spLocks/>
            </p:cNvSpPr>
            <p:nvPr/>
          </p:nvSpPr>
          <p:spPr bwMode="auto">
            <a:xfrm>
              <a:off x="4219" y="2123"/>
              <a:ext cx="196" cy="119"/>
            </a:xfrm>
            <a:custGeom>
              <a:avLst/>
              <a:gdLst>
                <a:gd name="T0" fmla="*/ 184 w 573"/>
                <a:gd name="T1" fmla="*/ 349 h 349"/>
                <a:gd name="T2" fmla="*/ 184 w 573"/>
                <a:gd name="T3" fmla="*/ 349 h 349"/>
                <a:gd name="T4" fmla="*/ 0 w 573"/>
                <a:gd name="T5" fmla="*/ 61 h 349"/>
                <a:gd name="T6" fmla="*/ 40 w 573"/>
                <a:gd name="T7" fmla="*/ 0 h 349"/>
                <a:gd name="T8" fmla="*/ 187 w 573"/>
                <a:gd name="T9" fmla="*/ 230 h 349"/>
                <a:gd name="T10" fmla="*/ 349 w 573"/>
                <a:gd name="T11" fmla="*/ 1 h 349"/>
                <a:gd name="T12" fmla="*/ 482 w 573"/>
                <a:gd name="T13" fmla="*/ 180 h 349"/>
                <a:gd name="T14" fmla="*/ 573 w 573"/>
                <a:gd name="T15" fmla="*/ 180 h 349"/>
                <a:gd name="T16" fmla="*/ 573 w 573"/>
                <a:gd name="T17" fmla="*/ 247 h 349"/>
                <a:gd name="T18" fmla="*/ 449 w 573"/>
                <a:gd name="T19" fmla="*/ 247 h 349"/>
                <a:gd name="T20" fmla="*/ 350 w 573"/>
                <a:gd name="T21" fmla="*/ 115 h 349"/>
                <a:gd name="T22" fmla="*/ 184 w 573"/>
                <a:gd name="T23" fmla="*/ 349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73" h="349">
                  <a:moveTo>
                    <a:pt x="184" y="349"/>
                  </a:moveTo>
                  <a:lnTo>
                    <a:pt x="184" y="349"/>
                  </a:lnTo>
                  <a:lnTo>
                    <a:pt x="0" y="61"/>
                  </a:lnTo>
                  <a:lnTo>
                    <a:pt x="40" y="0"/>
                  </a:lnTo>
                  <a:lnTo>
                    <a:pt x="187" y="230"/>
                  </a:lnTo>
                  <a:lnTo>
                    <a:pt x="349" y="1"/>
                  </a:lnTo>
                  <a:lnTo>
                    <a:pt x="482" y="180"/>
                  </a:lnTo>
                  <a:lnTo>
                    <a:pt x="573" y="180"/>
                  </a:lnTo>
                  <a:lnTo>
                    <a:pt x="573" y="247"/>
                  </a:lnTo>
                  <a:lnTo>
                    <a:pt x="449" y="247"/>
                  </a:lnTo>
                  <a:lnTo>
                    <a:pt x="350" y="115"/>
                  </a:lnTo>
                  <a:lnTo>
                    <a:pt x="184" y="349"/>
                  </a:lnTo>
                  <a:close/>
                </a:path>
              </a:pathLst>
            </a:custGeom>
            <a:solidFill>
              <a:schemeClr val="accent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grpSp>
        <p:nvGrpSpPr>
          <p:cNvPr id="86" name="Group 40"/>
          <p:cNvGrpSpPr>
            <a:grpSpLocks noChangeAspect="1"/>
          </p:cNvGrpSpPr>
          <p:nvPr/>
        </p:nvGrpSpPr>
        <p:grpSpPr bwMode="auto">
          <a:xfrm>
            <a:off x="6375400" y="4189413"/>
            <a:ext cx="612775" cy="612775"/>
            <a:chOff x="4016" y="2639"/>
            <a:chExt cx="386" cy="386"/>
          </a:xfrm>
        </p:grpSpPr>
        <p:sp>
          <p:nvSpPr>
            <p:cNvPr id="87" name="AutoShape 39"/>
            <p:cNvSpPr>
              <a:spLocks noChangeAspect="1" noChangeArrowheads="1" noTextEdit="1"/>
            </p:cNvSpPr>
            <p:nvPr/>
          </p:nvSpPr>
          <p:spPr bwMode="auto">
            <a:xfrm>
              <a:off x="4016" y="2639"/>
              <a:ext cx="386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88" name="Freeform 41"/>
            <p:cNvSpPr>
              <a:spLocks/>
            </p:cNvSpPr>
            <p:nvPr/>
          </p:nvSpPr>
          <p:spPr bwMode="auto">
            <a:xfrm>
              <a:off x="4023" y="2647"/>
              <a:ext cx="373" cy="374"/>
            </a:xfrm>
            <a:custGeom>
              <a:avLst/>
              <a:gdLst>
                <a:gd name="T0" fmla="*/ 240 w 1152"/>
                <a:gd name="T1" fmla="*/ 124 h 1150"/>
                <a:gd name="T2" fmla="*/ 240 w 1152"/>
                <a:gd name="T3" fmla="*/ 124 h 1150"/>
                <a:gd name="T4" fmla="*/ 317 w 1152"/>
                <a:gd name="T5" fmla="*/ 179 h 1150"/>
                <a:gd name="T6" fmla="*/ 415 w 1152"/>
                <a:gd name="T7" fmla="*/ 151 h 1150"/>
                <a:gd name="T8" fmla="*/ 477 w 1152"/>
                <a:gd name="T9" fmla="*/ 124 h 1150"/>
                <a:gd name="T10" fmla="*/ 485 w 1152"/>
                <a:gd name="T11" fmla="*/ 30 h 1150"/>
                <a:gd name="T12" fmla="*/ 530 w 1152"/>
                <a:gd name="T13" fmla="*/ 0 h 1150"/>
                <a:gd name="T14" fmla="*/ 640 w 1152"/>
                <a:gd name="T15" fmla="*/ 7 h 1150"/>
                <a:gd name="T16" fmla="*/ 673 w 1152"/>
                <a:gd name="T17" fmla="*/ 50 h 1150"/>
                <a:gd name="T18" fmla="*/ 673 w 1152"/>
                <a:gd name="T19" fmla="*/ 119 h 1150"/>
                <a:gd name="T20" fmla="*/ 817 w 1152"/>
                <a:gd name="T21" fmla="*/ 179 h 1150"/>
                <a:gd name="T22" fmla="*/ 861 w 1152"/>
                <a:gd name="T23" fmla="*/ 154 h 1150"/>
                <a:gd name="T24" fmla="*/ 903 w 1152"/>
                <a:gd name="T25" fmla="*/ 124 h 1150"/>
                <a:gd name="T26" fmla="*/ 988 w 1152"/>
                <a:gd name="T27" fmla="*/ 179 h 1150"/>
                <a:gd name="T28" fmla="*/ 1030 w 1152"/>
                <a:gd name="T29" fmla="*/ 242 h 1150"/>
                <a:gd name="T30" fmla="*/ 973 w 1152"/>
                <a:gd name="T31" fmla="*/ 325 h 1150"/>
                <a:gd name="T32" fmla="*/ 993 w 1152"/>
                <a:gd name="T33" fmla="*/ 394 h 1150"/>
                <a:gd name="T34" fmla="*/ 1030 w 1152"/>
                <a:gd name="T35" fmla="*/ 479 h 1150"/>
                <a:gd name="T36" fmla="*/ 1130 w 1152"/>
                <a:gd name="T37" fmla="*/ 489 h 1150"/>
                <a:gd name="T38" fmla="*/ 1152 w 1152"/>
                <a:gd name="T39" fmla="*/ 585 h 1150"/>
                <a:gd name="T40" fmla="*/ 1137 w 1152"/>
                <a:gd name="T41" fmla="*/ 671 h 1150"/>
                <a:gd name="T42" fmla="*/ 1033 w 1152"/>
                <a:gd name="T43" fmla="*/ 679 h 1150"/>
                <a:gd name="T44" fmla="*/ 973 w 1152"/>
                <a:gd name="T45" fmla="*/ 822 h 1150"/>
                <a:gd name="T46" fmla="*/ 1022 w 1152"/>
                <a:gd name="T47" fmla="*/ 894 h 1150"/>
                <a:gd name="T48" fmla="*/ 1025 w 1152"/>
                <a:gd name="T49" fmla="*/ 939 h 1150"/>
                <a:gd name="T50" fmla="*/ 927 w 1152"/>
                <a:gd name="T51" fmla="*/ 1029 h 1150"/>
                <a:gd name="T52" fmla="*/ 870 w 1152"/>
                <a:gd name="T53" fmla="*/ 1022 h 1150"/>
                <a:gd name="T54" fmla="*/ 830 w 1152"/>
                <a:gd name="T55" fmla="*/ 975 h 1150"/>
                <a:gd name="T56" fmla="*/ 707 w 1152"/>
                <a:gd name="T57" fmla="*/ 1020 h 1150"/>
                <a:gd name="T58" fmla="*/ 677 w 1152"/>
                <a:gd name="T59" fmla="*/ 1037 h 1150"/>
                <a:gd name="T60" fmla="*/ 668 w 1152"/>
                <a:gd name="T61" fmla="*/ 1110 h 1150"/>
                <a:gd name="T62" fmla="*/ 640 w 1152"/>
                <a:gd name="T63" fmla="*/ 1150 h 1150"/>
                <a:gd name="T64" fmla="*/ 500 w 1152"/>
                <a:gd name="T65" fmla="*/ 1150 h 1150"/>
                <a:gd name="T66" fmla="*/ 477 w 1152"/>
                <a:gd name="T67" fmla="*/ 1109 h 1150"/>
                <a:gd name="T68" fmla="*/ 467 w 1152"/>
                <a:gd name="T69" fmla="*/ 1030 h 1150"/>
                <a:gd name="T70" fmla="*/ 333 w 1152"/>
                <a:gd name="T71" fmla="*/ 972 h 1150"/>
                <a:gd name="T72" fmla="*/ 240 w 1152"/>
                <a:gd name="T73" fmla="*/ 1032 h 1150"/>
                <a:gd name="T74" fmla="*/ 128 w 1152"/>
                <a:gd name="T75" fmla="*/ 934 h 1150"/>
                <a:gd name="T76" fmla="*/ 128 w 1152"/>
                <a:gd name="T77" fmla="*/ 887 h 1150"/>
                <a:gd name="T78" fmla="*/ 182 w 1152"/>
                <a:gd name="T79" fmla="*/ 830 h 1150"/>
                <a:gd name="T80" fmla="*/ 128 w 1152"/>
                <a:gd name="T81" fmla="*/ 689 h 1150"/>
                <a:gd name="T82" fmla="*/ 23 w 1152"/>
                <a:gd name="T83" fmla="*/ 671 h 1150"/>
                <a:gd name="T84" fmla="*/ 0 w 1152"/>
                <a:gd name="T85" fmla="*/ 624 h 1150"/>
                <a:gd name="T86" fmla="*/ 12 w 1152"/>
                <a:gd name="T87" fmla="*/ 500 h 1150"/>
                <a:gd name="T88" fmla="*/ 68 w 1152"/>
                <a:gd name="T89" fmla="*/ 487 h 1150"/>
                <a:gd name="T90" fmla="*/ 127 w 1152"/>
                <a:gd name="T91" fmla="*/ 470 h 1150"/>
                <a:gd name="T92" fmla="*/ 180 w 1152"/>
                <a:gd name="T93" fmla="*/ 327 h 1150"/>
                <a:gd name="T94" fmla="*/ 128 w 1152"/>
                <a:gd name="T95" fmla="*/ 265 h 1150"/>
                <a:gd name="T96" fmla="*/ 125 w 1152"/>
                <a:gd name="T97" fmla="*/ 210 h 1150"/>
                <a:gd name="T98" fmla="*/ 200 w 1152"/>
                <a:gd name="T99" fmla="*/ 132 h 1150"/>
                <a:gd name="T100" fmla="*/ 240 w 1152"/>
                <a:gd name="T101" fmla="*/ 124 h 1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52" h="1150">
                  <a:moveTo>
                    <a:pt x="240" y="124"/>
                  </a:moveTo>
                  <a:lnTo>
                    <a:pt x="240" y="124"/>
                  </a:lnTo>
                  <a:lnTo>
                    <a:pt x="317" y="179"/>
                  </a:lnTo>
                  <a:lnTo>
                    <a:pt x="415" y="151"/>
                  </a:lnTo>
                  <a:lnTo>
                    <a:pt x="477" y="124"/>
                  </a:lnTo>
                  <a:lnTo>
                    <a:pt x="485" y="30"/>
                  </a:lnTo>
                  <a:lnTo>
                    <a:pt x="530" y="0"/>
                  </a:lnTo>
                  <a:lnTo>
                    <a:pt x="640" y="7"/>
                  </a:lnTo>
                  <a:lnTo>
                    <a:pt x="673" y="50"/>
                  </a:lnTo>
                  <a:lnTo>
                    <a:pt x="673" y="119"/>
                  </a:lnTo>
                  <a:lnTo>
                    <a:pt x="817" y="179"/>
                  </a:lnTo>
                  <a:lnTo>
                    <a:pt x="861" y="154"/>
                  </a:lnTo>
                  <a:lnTo>
                    <a:pt x="903" y="124"/>
                  </a:lnTo>
                  <a:lnTo>
                    <a:pt x="988" y="179"/>
                  </a:lnTo>
                  <a:lnTo>
                    <a:pt x="1030" y="242"/>
                  </a:lnTo>
                  <a:lnTo>
                    <a:pt x="973" y="325"/>
                  </a:lnTo>
                  <a:lnTo>
                    <a:pt x="993" y="394"/>
                  </a:lnTo>
                  <a:lnTo>
                    <a:pt x="1030" y="479"/>
                  </a:lnTo>
                  <a:lnTo>
                    <a:pt x="1130" y="489"/>
                  </a:lnTo>
                  <a:lnTo>
                    <a:pt x="1152" y="585"/>
                  </a:lnTo>
                  <a:lnTo>
                    <a:pt x="1137" y="671"/>
                  </a:lnTo>
                  <a:lnTo>
                    <a:pt x="1033" y="679"/>
                  </a:lnTo>
                  <a:lnTo>
                    <a:pt x="973" y="822"/>
                  </a:lnTo>
                  <a:lnTo>
                    <a:pt x="1022" y="894"/>
                  </a:lnTo>
                  <a:lnTo>
                    <a:pt x="1025" y="939"/>
                  </a:lnTo>
                  <a:lnTo>
                    <a:pt x="927" y="1029"/>
                  </a:lnTo>
                  <a:lnTo>
                    <a:pt x="870" y="1022"/>
                  </a:lnTo>
                  <a:lnTo>
                    <a:pt x="830" y="975"/>
                  </a:lnTo>
                  <a:lnTo>
                    <a:pt x="707" y="1020"/>
                  </a:lnTo>
                  <a:lnTo>
                    <a:pt x="677" y="1037"/>
                  </a:lnTo>
                  <a:lnTo>
                    <a:pt x="668" y="1110"/>
                  </a:lnTo>
                  <a:lnTo>
                    <a:pt x="640" y="1150"/>
                  </a:lnTo>
                  <a:lnTo>
                    <a:pt x="500" y="1150"/>
                  </a:lnTo>
                  <a:lnTo>
                    <a:pt x="477" y="1109"/>
                  </a:lnTo>
                  <a:lnTo>
                    <a:pt x="467" y="1030"/>
                  </a:lnTo>
                  <a:lnTo>
                    <a:pt x="333" y="972"/>
                  </a:lnTo>
                  <a:lnTo>
                    <a:pt x="240" y="1032"/>
                  </a:lnTo>
                  <a:lnTo>
                    <a:pt x="128" y="934"/>
                  </a:lnTo>
                  <a:lnTo>
                    <a:pt x="128" y="887"/>
                  </a:lnTo>
                  <a:lnTo>
                    <a:pt x="182" y="830"/>
                  </a:lnTo>
                  <a:lnTo>
                    <a:pt x="128" y="689"/>
                  </a:lnTo>
                  <a:lnTo>
                    <a:pt x="23" y="671"/>
                  </a:lnTo>
                  <a:lnTo>
                    <a:pt x="0" y="624"/>
                  </a:lnTo>
                  <a:lnTo>
                    <a:pt x="12" y="500"/>
                  </a:lnTo>
                  <a:lnTo>
                    <a:pt x="68" y="487"/>
                  </a:lnTo>
                  <a:lnTo>
                    <a:pt x="127" y="470"/>
                  </a:lnTo>
                  <a:lnTo>
                    <a:pt x="180" y="327"/>
                  </a:lnTo>
                  <a:lnTo>
                    <a:pt x="128" y="265"/>
                  </a:lnTo>
                  <a:lnTo>
                    <a:pt x="125" y="210"/>
                  </a:lnTo>
                  <a:lnTo>
                    <a:pt x="200" y="132"/>
                  </a:lnTo>
                  <a:lnTo>
                    <a:pt x="240" y="12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89" name="Freeform 42"/>
            <p:cNvSpPr>
              <a:spLocks/>
            </p:cNvSpPr>
            <p:nvPr/>
          </p:nvSpPr>
          <p:spPr bwMode="auto">
            <a:xfrm>
              <a:off x="4098" y="2725"/>
              <a:ext cx="221" cy="221"/>
            </a:xfrm>
            <a:custGeom>
              <a:avLst/>
              <a:gdLst>
                <a:gd name="T0" fmla="*/ 680 w 680"/>
                <a:gd name="T1" fmla="*/ 340 h 680"/>
                <a:gd name="T2" fmla="*/ 680 w 680"/>
                <a:gd name="T3" fmla="*/ 340 h 680"/>
                <a:gd name="T4" fmla="*/ 340 w 680"/>
                <a:gd name="T5" fmla="*/ 680 h 680"/>
                <a:gd name="T6" fmla="*/ 0 w 680"/>
                <a:gd name="T7" fmla="*/ 340 h 680"/>
                <a:gd name="T8" fmla="*/ 340 w 680"/>
                <a:gd name="T9" fmla="*/ 0 h 680"/>
                <a:gd name="T10" fmla="*/ 680 w 680"/>
                <a:gd name="T11" fmla="*/ 340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0" h="680">
                  <a:moveTo>
                    <a:pt x="680" y="340"/>
                  </a:moveTo>
                  <a:lnTo>
                    <a:pt x="680" y="340"/>
                  </a:lnTo>
                  <a:cubicBezTo>
                    <a:pt x="680" y="527"/>
                    <a:pt x="528" y="680"/>
                    <a:pt x="340" y="680"/>
                  </a:cubicBezTo>
                  <a:cubicBezTo>
                    <a:pt x="153" y="680"/>
                    <a:pt x="0" y="527"/>
                    <a:pt x="0" y="340"/>
                  </a:cubicBezTo>
                  <a:cubicBezTo>
                    <a:pt x="0" y="152"/>
                    <a:pt x="153" y="0"/>
                    <a:pt x="340" y="0"/>
                  </a:cubicBezTo>
                  <a:cubicBezTo>
                    <a:pt x="528" y="0"/>
                    <a:pt x="680" y="152"/>
                    <a:pt x="680" y="340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90" name="Freeform 43"/>
            <p:cNvSpPr>
              <a:spLocks noEditPoints="1"/>
            </p:cNvSpPr>
            <p:nvPr/>
          </p:nvSpPr>
          <p:spPr bwMode="auto">
            <a:xfrm>
              <a:off x="4016" y="2642"/>
              <a:ext cx="386" cy="386"/>
            </a:xfrm>
            <a:custGeom>
              <a:avLst/>
              <a:gdLst>
                <a:gd name="T0" fmla="*/ 1110 w 1190"/>
                <a:gd name="T1" fmla="*/ 675 h 1191"/>
                <a:gd name="T2" fmla="*/ 1028 w 1190"/>
                <a:gd name="T3" fmla="*/ 691 h 1191"/>
                <a:gd name="T4" fmla="*/ 971 w 1190"/>
                <a:gd name="T5" fmla="*/ 860 h 1191"/>
                <a:gd name="T6" fmla="*/ 957 w 1190"/>
                <a:gd name="T7" fmla="*/ 1016 h 1191"/>
                <a:gd name="T8" fmla="*/ 834 w 1190"/>
                <a:gd name="T9" fmla="*/ 970 h 1191"/>
                <a:gd name="T10" fmla="*/ 690 w 1190"/>
                <a:gd name="T11" fmla="*/ 1029 h 1191"/>
                <a:gd name="T12" fmla="*/ 674 w 1190"/>
                <a:gd name="T13" fmla="*/ 1049 h 1191"/>
                <a:gd name="T14" fmla="*/ 553 w 1190"/>
                <a:gd name="T15" fmla="*/ 1149 h 1191"/>
                <a:gd name="T16" fmla="*/ 499 w 1190"/>
                <a:gd name="T17" fmla="*/ 1029 h 1191"/>
                <a:gd name="T18" fmla="*/ 499 w 1190"/>
                <a:gd name="T19" fmla="*/ 1029 h 1191"/>
                <a:gd name="T20" fmla="*/ 330 w 1190"/>
                <a:gd name="T21" fmla="*/ 972 h 1191"/>
                <a:gd name="T22" fmla="*/ 174 w 1190"/>
                <a:gd name="T23" fmla="*/ 958 h 1191"/>
                <a:gd name="T24" fmla="*/ 220 w 1190"/>
                <a:gd name="T25" fmla="*/ 835 h 1191"/>
                <a:gd name="T26" fmla="*/ 161 w 1190"/>
                <a:gd name="T27" fmla="*/ 691 h 1191"/>
                <a:gd name="T28" fmla="*/ 41 w 1190"/>
                <a:gd name="T29" fmla="*/ 637 h 1191"/>
                <a:gd name="T30" fmla="*/ 141 w 1190"/>
                <a:gd name="T31" fmla="*/ 516 h 1191"/>
                <a:gd name="T32" fmla="*/ 221 w 1190"/>
                <a:gd name="T33" fmla="*/ 356 h 1191"/>
                <a:gd name="T34" fmla="*/ 174 w 1190"/>
                <a:gd name="T35" fmla="*/ 287 h 1191"/>
                <a:gd name="T36" fmla="*/ 232 w 1190"/>
                <a:gd name="T37" fmla="*/ 175 h 1191"/>
                <a:gd name="T38" fmla="*/ 355 w 1190"/>
                <a:gd name="T39" fmla="*/ 221 h 1191"/>
                <a:gd name="T40" fmla="*/ 499 w 1190"/>
                <a:gd name="T41" fmla="*/ 162 h 1191"/>
                <a:gd name="T42" fmla="*/ 553 w 1190"/>
                <a:gd name="T43" fmla="*/ 41 h 1191"/>
                <a:gd name="T44" fmla="*/ 674 w 1190"/>
                <a:gd name="T45" fmla="*/ 142 h 1191"/>
                <a:gd name="T46" fmla="*/ 675 w 1190"/>
                <a:gd name="T47" fmla="*/ 148 h 1191"/>
                <a:gd name="T48" fmla="*/ 677 w 1190"/>
                <a:gd name="T49" fmla="*/ 153 h 1191"/>
                <a:gd name="T50" fmla="*/ 681 w 1190"/>
                <a:gd name="T51" fmla="*/ 158 h 1191"/>
                <a:gd name="T52" fmla="*/ 686 w 1190"/>
                <a:gd name="T53" fmla="*/ 161 h 1191"/>
                <a:gd name="T54" fmla="*/ 834 w 1190"/>
                <a:gd name="T55" fmla="*/ 222 h 1191"/>
                <a:gd name="T56" fmla="*/ 957 w 1190"/>
                <a:gd name="T57" fmla="*/ 175 h 1191"/>
                <a:gd name="T58" fmla="*/ 1015 w 1190"/>
                <a:gd name="T59" fmla="*/ 287 h 1191"/>
                <a:gd name="T60" fmla="*/ 967 w 1190"/>
                <a:gd name="T61" fmla="*/ 337 h 1191"/>
                <a:gd name="T62" fmla="*/ 965 w 1190"/>
                <a:gd name="T63" fmla="*/ 346 h 1191"/>
                <a:gd name="T64" fmla="*/ 968 w 1190"/>
                <a:gd name="T65" fmla="*/ 356 h 1191"/>
                <a:gd name="T66" fmla="*/ 1110 w 1190"/>
                <a:gd name="T67" fmla="*/ 516 h 1191"/>
                <a:gd name="T68" fmla="*/ 1149 w 1190"/>
                <a:gd name="T69" fmla="*/ 637 h 1191"/>
                <a:gd name="T70" fmla="*/ 1064 w 1190"/>
                <a:gd name="T71" fmla="*/ 475 h 1191"/>
                <a:gd name="T72" fmla="*/ 1067 w 1190"/>
                <a:gd name="T73" fmla="*/ 260 h 1191"/>
                <a:gd name="T74" fmla="*/ 874 w 1190"/>
                <a:gd name="T75" fmla="*/ 146 h 1191"/>
                <a:gd name="T76" fmla="*/ 715 w 1190"/>
                <a:gd name="T77" fmla="*/ 80 h 1191"/>
                <a:gd name="T78" fmla="*/ 474 w 1190"/>
                <a:gd name="T79" fmla="*/ 80 h 1191"/>
                <a:gd name="T80" fmla="*/ 315 w 1190"/>
                <a:gd name="T81" fmla="*/ 146 h 1191"/>
                <a:gd name="T82" fmla="*/ 122 w 1190"/>
                <a:gd name="T83" fmla="*/ 260 h 1191"/>
                <a:gd name="T84" fmla="*/ 125 w 1190"/>
                <a:gd name="T85" fmla="*/ 475 h 1191"/>
                <a:gd name="T86" fmla="*/ 0 w 1190"/>
                <a:gd name="T87" fmla="*/ 637 h 1191"/>
                <a:gd name="T88" fmla="*/ 178 w 1190"/>
                <a:gd name="T89" fmla="*/ 842 h 1191"/>
                <a:gd name="T90" fmla="*/ 203 w 1190"/>
                <a:gd name="T91" fmla="*/ 1045 h 1191"/>
                <a:gd name="T92" fmla="*/ 348 w 1190"/>
                <a:gd name="T93" fmla="*/ 1012 h 1191"/>
                <a:gd name="T94" fmla="*/ 553 w 1190"/>
                <a:gd name="T95" fmla="*/ 1191 h 1191"/>
                <a:gd name="T96" fmla="*/ 715 w 1190"/>
                <a:gd name="T97" fmla="*/ 1065 h 1191"/>
                <a:gd name="T98" fmla="*/ 930 w 1190"/>
                <a:gd name="T99" fmla="*/ 1068 h 1191"/>
                <a:gd name="T100" fmla="*/ 1044 w 1190"/>
                <a:gd name="T101" fmla="*/ 875 h 1191"/>
                <a:gd name="T102" fmla="*/ 1110 w 1190"/>
                <a:gd name="T103" fmla="*/ 716 h 1191"/>
                <a:gd name="T104" fmla="*/ 1110 w 1190"/>
                <a:gd name="T105" fmla="*/ 475 h 1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90" h="1191">
                  <a:moveTo>
                    <a:pt x="1149" y="637"/>
                  </a:moveTo>
                  <a:lnTo>
                    <a:pt x="1149" y="637"/>
                  </a:lnTo>
                  <a:cubicBezTo>
                    <a:pt x="1149" y="658"/>
                    <a:pt x="1131" y="675"/>
                    <a:pt x="1110" y="675"/>
                  </a:cubicBezTo>
                  <a:lnTo>
                    <a:pt x="1048" y="675"/>
                  </a:lnTo>
                  <a:cubicBezTo>
                    <a:pt x="1038" y="675"/>
                    <a:pt x="1030" y="682"/>
                    <a:pt x="1028" y="691"/>
                  </a:cubicBezTo>
                  <a:lnTo>
                    <a:pt x="1028" y="691"/>
                  </a:lnTo>
                  <a:cubicBezTo>
                    <a:pt x="1017" y="742"/>
                    <a:pt x="997" y="790"/>
                    <a:pt x="968" y="835"/>
                  </a:cubicBezTo>
                  <a:lnTo>
                    <a:pt x="969" y="835"/>
                  </a:lnTo>
                  <a:cubicBezTo>
                    <a:pt x="964" y="843"/>
                    <a:pt x="964" y="853"/>
                    <a:pt x="971" y="860"/>
                  </a:cubicBezTo>
                  <a:lnTo>
                    <a:pt x="1015" y="904"/>
                  </a:lnTo>
                  <a:cubicBezTo>
                    <a:pt x="1030" y="919"/>
                    <a:pt x="1030" y="943"/>
                    <a:pt x="1015" y="958"/>
                  </a:cubicBezTo>
                  <a:lnTo>
                    <a:pt x="957" y="1016"/>
                  </a:lnTo>
                  <a:cubicBezTo>
                    <a:pt x="942" y="1031"/>
                    <a:pt x="918" y="1031"/>
                    <a:pt x="903" y="1016"/>
                  </a:cubicBezTo>
                  <a:lnTo>
                    <a:pt x="859" y="972"/>
                  </a:lnTo>
                  <a:cubicBezTo>
                    <a:pt x="852" y="965"/>
                    <a:pt x="842" y="965"/>
                    <a:pt x="834" y="970"/>
                  </a:cubicBezTo>
                  <a:lnTo>
                    <a:pt x="834" y="969"/>
                  </a:lnTo>
                  <a:cubicBezTo>
                    <a:pt x="789" y="998"/>
                    <a:pt x="741" y="1018"/>
                    <a:pt x="690" y="1029"/>
                  </a:cubicBezTo>
                  <a:lnTo>
                    <a:pt x="690" y="1029"/>
                  </a:lnTo>
                  <a:cubicBezTo>
                    <a:pt x="690" y="1029"/>
                    <a:pt x="690" y="1029"/>
                    <a:pt x="690" y="1029"/>
                  </a:cubicBezTo>
                  <a:lnTo>
                    <a:pt x="690" y="1029"/>
                  </a:lnTo>
                  <a:cubicBezTo>
                    <a:pt x="681" y="1031"/>
                    <a:pt x="674" y="1039"/>
                    <a:pt x="674" y="1049"/>
                  </a:cubicBezTo>
                  <a:lnTo>
                    <a:pt x="674" y="1111"/>
                  </a:lnTo>
                  <a:cubicBezTo>
                    <a:pt x="674" y="1132"/>
                    <a:pt x="657" y="1149"/>
                    <a:pt x="636" y="1149"/>
                  </a:cubicBezTo>
                  <a:lnTo>
                    <a:pt x="553" y="1149"/>
                  </a:lnTo>
                  <a:cubicBezTo>
                    <a:pt x="532" y="1149"/>
                    <a:pt x="515" y="1132"/>
                    <a:pt x="515" y="1111"/>
                  </a:cubicBezTo>
                  <a:lnTo>
                    <a:pt x="515" y="1049"/>
                  </a:lnTo>
                  <a:cubicBezTo>
                    <a:pt x="515" y="1039"/>
                    <a:pt x="508" y="1031"/>
                    <a:pt x="499" y="1029"/>
                  </a:cubicBezTo>
                  <a:lnTo>
                    <a:pt x="499" y="1029"/>
                  </a:lnTo>
                  <a:cubicBezTo>
                    <a:pt x="499" y="1029"/>
                    <a:pt x="499" y="1029"/>
                    <a:pt x="499" y="1029"/>
                  </a:cubicBezTo>
                  <a:lnTo>
                    <a:pt x="499" y="1029"/>
                  </a:lnTo>
                  <a:cubicBezTo>
                    <a:pt x="448" y="1018"/>
                    <a:pt x="400" y="998"/>
                    <a:pt x="355" y="969"/>
                  </a:cubicBezTo>
                  <a:lnTo>
                    <a:pt x="355" y="970"/>
                  </a:lnTo>
                  <a:cubicBezTo>
                    <a:pt x="347" y="965"/>
                    <a:pt x="337" y="965"/>
                    <a:pt x="330" y="972"/>
                  </a:cubicBezTo>
                  <a:lnTo>
                    <a:pt x="286" y="1016"/>
                  </a:lnTo>
                  <a:cubicBezTo>
                    <a:pt x="271" y="1031"/>
                    <a:pt x="247" y="1031"/>
                    <a:pt x="232" y="1016"/>
                  </a:cubicBezTo>
                  <a:lnTo>
                    <a:pt x="174" y="958"/>
                  </a:lnTo>
                  <a:cubicBezTo>
                    <a:pt x="159" y="943"/>
                    <a:pt x="159" y="919"/>
                    <a:pt x="174" y="904"/>
                  </a:cubicBezTo>
                  <a:lnTo>
                    <a:pt x="218" y="860"/>
                  </a:lnTo>
                  <a:cubicBezTo>
                    <a:pt x="225" y="853"/>
                    <a:pt x="225" y="843"/>
                    <a:pt x="220" y="835"/>
                  </a:cubicBezTo>
                  <a:lnTo>
                    <a:pt x="221" y="835"/>
                  </a:lnTo>
                  <a:cubicBezTo>
                    <a:pt x="192" y="790"/>
                    <a:pt x="172" y="742"/>
                    <a:pt x="161" y="691"/>
                  </a:cubicBezTo>
                  <a:lnTo>
                    <a:pt x="161" y="691"/>
                  </a:lnTo>
                  <a:cubicBezTo>
                    <a:pt x="159" y="682"/>
                    <a:pt x="151" y="675"/>
                    <a:pt x="141" y="675"/>
                  </a:cubicBezTo>
                  <a:lnTo>
                    <a:pt x="79" y="675"/>
                  </a:lnTo>
                  <a:cubicBezTo>
                    <a:pt x="58" y="675"/>
                    <a:pt x="41" y="658"/>
                    <a:pt x="41" y="637"/>
                  </a:cubicBezTo>
                  <a:lnTo>
                    <a:pt x="41" y="554"/>
                  </a:lnTo>
                  <a:cubicBezTo>
                    <a:pt x="41" y="533"/>
                    <a:pt x="58" y="516"/>
                    <a:pt x="79" y="516"/>
                  </a:cubicBezTo>
                  <a:lnTo>
                    <a:pt x="141" y="516"/>
                  </a:lnTo>
                  <a:cubicBezTo>
                    <a:pt x="151" y="516"/>
                    <a:pt x="159" y="509"/>
                    <a:pt x="161" y="500"/>
                  </a:cubicBezTo>
                  <a:lnTo>
                    <a:pt x="161" y="500"/>
                  </a:lnTo>
                  <a:cubicBezTo>
                    <a:pt x="172" y="449"/>
                    <a:pt x="192" y="401"/>
                    <a:pt x="221" y="356"/>
                  </a:cubicBezTo>
                  <a:lnTo>
                    <a:pt x="220" y="356"/>
                  </a:lnTo>
                  <a:cubicBezTo>
                    <a:pt x="225" y="348"/>
                    <a:pt x="225" y="338"/>
                    <a:pt x="218" y="331"/>
                  </a:cubicBezTo>
                  <a:lnTo>
                    <a:pt x="174" y="287"/>
                  </a:lnTo>
                  <a:cubicBezTo>
                    <a:pt x="167" y="279"/>
                    <a:pt x="163" y="270"/>
                    <a:pt x="163" y="260"/>
                  </a:cubicBezTo>
                  <a:cubicBezTo>
                    <a:pt x="163" y="249"/>
                    <a:pt x="167" y="240"/>
                    <a:pt x="174" y="233"/>
                  </a:cubicBezTo>
                  <a:lnTo>
                    <a:pt x="232" y="175"/>
                  </a:lnTo>
                  <a:cubicBezTo>
                    <a:pt x="246" y="160"/>
                    <a:pt x="271" y="160"/>
                    <a:pt x="286" y="175"/>
                  </a:cubicBezTo>
                  <a:lnTo>
                    <a:pt x="330" y="219"/>
                  </a:lnTo>
                  <a:cubicBezTo>
                    <a:pt x="337" y="226"/>
                    <a:pt x="347" y="226"/>
                    <a:pt x="355" y="221"/>
                  </a:cubicBezTo>
                  <a:lnTo>
                    <a:pt x="355" y="222"/>
                  </a:lnTo>
                  <a:cubicBezTo>
                    <a:pt x="400" y="193"/>
                    <a:pt x="448" y="173"/>
                    <a:pt x="499" y="162"/>
                  </a:cubicBezTo>
                  <a:lnTo>
                    <a:pt x="499" y="162"/>
                  </a:lnTo>
                  <a:cubicBezTo>
                    <a:pt x="508" y="160"/>
                    <a:pt x="515" y="152"/>
                    <a:pt x="515" y="142"/>
                  </a:cubicBezTo>
                  <a:lnTo>
                    <a:pt x="515" y="80"/>
                  </a:lnTo>
                  <a:cubicBezTo>
                    <a:pt x="515" y="59"/>
                    <a:pt x="532" y="41"/>
                    <a:pt x="553" y="41"/>
                  </a:cubicBezTo>
                  <a:lnTo>
                    <a:pt x="636" y="41"/>
                  </a:lnTo>
                  <a:cubicBezTo>
                    <a:pt x="657" y="41"/>
                    <a:pt x="674" y="59"/>
                    <a:pt x="674" y="80"/>
                  </a:cubicBezTo>
                  <a:lnTo>
                    <a:pt x="674" y="142"/>
                  </a:lnTo>
                  <a:cubicBezTo>
                    <a:pt x="674" y="143"/>
                    <a:pt x="674" y="143"/>
                    <a:pt x="674" y="144"/>
                  </a:cubicBezTo>
                  <a:cubicBezTo>
                    <a:pt x="674" y="144"/>
                    <a:pt x="674" y="145"/>
                    <a:pt x="674" y="146"/>
                  </a:cubicBezTo>
                  <a:cubicBezTo>
                    <a:pt x="674" y="147"/>
                    <a:pt x="674" y="147"/>
                    <a:pt x="675" y="148"/>
                  </a:cubicBezTo>
                  <a:cubicBezTo>
                    <a:pt x="675" y="148"/>
                    <a:pt x="675" y="149"/>
                    <a:pt x="675" y="150"/>
                  </a:cubicBezTo>
                  <a:cubicBezTo>
                    <a:pt x="675" y="150"/>
                    <a:pt x="676" y="151"/>
                    <a:pt x="676" y="152"/>
                  </a:cubicBezTo>
                  <a:cubicBezTo>
                    <a:pt x="676" y="152"/>
                    <a:pt x="677" y="153"/>
                    <a:pt x="677" y="153"/>
                  </a:cubicBezTo>
                  <a:cubicBezTo>
                    <a:pt x="677" y="154"/>
                    <a:pt x="678" y="154"/>
                    <a:pt x="678" y="155"/>
                  </a:cubicBezTo>
                  <a:cubicBezTo>
                    <a:pt x="679" y="155"/>
                    <a:pt x="679" y="156"/>
                    <a:pt x="680" y="156"/>
                  </a:cubicBezTo>
                  <a:cubicBezTo>
                    <a:pt x="680" y="157"/>
                    <a:pt x="681" y="157"/>
                    <a:pt x="681" y="158"/>
                  </a:cubicBezTo>
                  <a:cubicBezTo>
                    <a:pt x="682" y="158"/>
                    <a:pt x="682" y="158"/>
                    <a:pt x="683" y="159"/>
                  </a:cubicBezTo>
                  <a:cubicBezTo>
                    <a:pt x="683" y="159"/>
                    <a:pt x="684" y="160"/>
                    <a:pt x="684" y="160"/>
                  </a:cubicBezTo>
                  <a:cubicBezTo>
                    <a:pt x="685" y="160"/>
                    <a:pt x="685" y="161"/>
                    <a:pt x="686" y="161"/>
                  </a:cubicBezTo>
                  <a:cubicBezTo>
                    <a:pt x="687" y="161"/>
                    <a:pt x="688" y="161"/>
                    <a:pt x="689" y="162"/>
                  </a:cubicBezTo>
                  <a:cubicBezTo>
                    <a:pt x="689" y="162"/>
                    <a:pt x="689" y="162"/>
                    <a:pt x="690" y="162"/>
                  </a:cubicBezTo>
                  <a:cubicBezTo>
                    <a:pt x="741" y="173"/>
                    <a:pt x="789" y="193"/>
                    <a:pt x="834" y="222"/>
                  </a:cubicBezTo>
                  <a:cubicBezTo>
                    <a:pt x="842" y="227"/>
                    <a:pt x="852" y="226"/>
                    <a:pt x="859" y="219"/>
                  </a:cubicBezTo>
                  <a:lnTo>
                    <a:pt x="903" y="175"/>
                  </a:lnTo>
                  <a:cubicBezTo>
                    <a:pt x="918" y="160"/>
                    <a:pt x="942" y="160"/>
                    <a:pt x="957" y="175"/>
                  </a:cubicBezTo>
                  <a:lnTo>
                    <a:pt x="1015" y="233"/>
                  </a:lnTo>
                  <a:cubicBezTo>
                    <a:pt x="1022" y="240"/>
                    <a:pt x="1026" y="249"/>
                    <a:pt x="1026" y="260"/>
                  </a:cubicBezTo>
                  <a:cubicBezTo>
                    <a:pt x="1026" y="270"/>
                    <a:pt x="1022" y="279"/>
                    <a:pt x="1015" y="287"/>
                  </a:cubicBezTo>
                  <a:lnTo>
                    <a:pt x="971" y="331"/>
                  </a:lnTo>
                  <a:cubicBezTo>
                    <a:pt x="971" y="331"/>
                    <a:pt x="971" y="331"/>
                    <a:pt x="971" y="331"/>
                  </a:cubicBezTo>
                  <a:cubicBezTo>
                    <a:pt x="969" y="333"/>
                    <a:pt x="968" y="335"/>
                    <a:pt x="967" y="337"/>
                  </a:cubicBezTo>
                  <a:cubicBezTo>
                    <a:pt x="967" y="338"/>
                    <a:pt x="967" y="338"/>
                    <a:pt x="967" y="338"/>
                  </a:cubicBezTo>
                  <a:cubicBezTo>
                    <a:pt x="966" y="340"/>
                    <a:pt x="965" y="343"/>
                    <a:pt x="965" y="345"/>
                  </a:cubicBezTo>
                  <a:cubicBezTo>
                    <a:pt x="965" y="345"/>
                    <a:pt x="965" y="345"/>
                    <a:pt x="965" y="346"/>
                  </a:cubicBezTo>
                  <a:cubicBezTo>
                    <a:pt x="965" y="348"/>
                    <a:pt x="966" y="351"/>
                    <a:pt x="967" y="353"/>
                  </a:cubicBezTo>
                  <a:cubicBezTo>
                    <a:pt x="967" y="353"/>
                    <a:pt x="967" y="353"/>
                    <a:pt x="967" y="353"/>
                  </a:cubicBezTo>
                  <a:cubicBezTo>
                    <a:pt x="967" y="354"/>
                    <a:pt x="968" y="355"/>
                    <a:pt x="968" y="356"/>
                  </a:cubicBezTo>
                  <a:cubicBezTo>
                    <a:pt x="997" y="401"/>
                    <a:pt x="1017" y="449"/>
                    <a:pt x="1028" y="500"/>
                  </a:cubicBezTo>
                  <a:cubicBezTo>
                    <a:pt x="1030" y="510"/>
                    <a:pt x="1038" y="516"/>
                    <a:pt x="1048" y="516"/>
                  </a:cubicBezTo>
                  <a:lnTo>
                    <a:pt x="1110" y="516"/>
                  </a:lnTo>
                  <a:cubicBezTo>
                    <a:pt x="1131" y="516"/>
                    <a:pt x="1149" y="533"/>
                    <a:pt x="1149" y="554"/>
                  </a:cubicBezTo>
                  <a:lnTo>
                    <a:pt x="1149" y="637"/>
                  </a:lnTo>
                  <a:lnTo>
                    <a:pt x="1149" y="637"/>
                  </a:lnTo>
                  <a:close/>
                  <a:moveTo>
                    <a:pt x="1110" y="475"/>
                  </a:moveTo>
                  <a:lnTo>
                    <a:pt x="1110" y="475"/>
                  </a:lnTo>
                  <a:lnTo>
                    <a:pt x="1064" y="475"/>
                  </a:lnTo>
                  <a:cubicBezTo>
                    <a:pt x="1053" y="431"/>
                    <a:pt x="1035" y="388"/>
                    <a:pt x="1011" y="349"/>
                  </a:cubicBezTo>
                  <a:lnTo>
                    <a:pt x="1044" y="316"/>
                  </a:lnTo>
                  <a:cubicBezTo>
                    <a:pt x="1059" y="301"/>
                    <a:pt x="1067" y="281"/>
                    <a:pt x="1067" y="260"/>
                  </a:cubicBezTo>
                  <a:cubicBezTo>
                    <a:pt x="1067" y="238"/>
                    <a:pt x="1059" y="219"/>
                    <a:pt x="1044" y="204"/>
                  </a:cubicBezTo>
                  <a:lnTo>
                    <a:pt x="986" y="146"/>
                  </a:lnTo>
                  <a:cubicBezTo>
                    <a:pt x="955" y="115"/>
                    <a:pt x="905" y="115"/>
                    <a:pt x="874" y="146"/>
                  </a:cubicBezTo>
                  <a:lnTo>
                    <a:pt x="842" y="178"/>
                  </a:lnTo>
                  <a:cubicBezTo>
                    <a:pt x="802" y="155"/>
                    <a:pt x="759" y="138"/>
                    <a:pt x="715" y="126"/>
                  </a:cubicBezTo>
                  <a:lnTo>
                    <a:pt x="715" y="80"/>
                  </a:lnTo>
                  <a:cubicBezTo>
                    <a:pt x="715" y="36"/>
                    <a:pt x="679" y="0"/>
                    <a:pt x="636" y="0"/>
                  </a:cubicBezTo>
                  <a:lnTo>
                    <a:pt x="553" y="0"/>
                  </a:lnTo>
                  <a:cubicBezTo>
                    <a:pt x="510" y="0"/>
                    <a:pt x="474" y="36"/>
                    <a:pt x="474" y="80"/>
                  </a:cubicBezTo>
                  <a:lnTo>
                    <a:pt x="474" y="126"/>
                  </a:lnTo>
                  <a:cubicBezTo>
                    <a:pt x="430" y="137"/>
                    <a:pt x="387" y="155"/>
                    <a:pt x="348" y="178"/>
                  </a:cubicBezTo>
                  <a:lnTo>
                    <a:pt x="315" y="146"/>
                  </a:lnTo>
                  <a:cubicBezTo>
                    <a:pt x="284" y="115"/>
                    <a:pt x="234" y="115"/>
                    <a:pt x="203" y="146"/>
                  </a:cubicBezTo>
                  <a:lnTo>
                    <a:pt x="145" y="204"/>
                  </a:lnTo>
                  <a:cubicBezTo>
                    <a:pt x="130" y="219"/>
                    <a:pt x="122" y="238"/>
                    <a:pt x="122" y="260"/>
                  </a:cubicBezTo>
                  <a:cubicBezTo>
                    <a:pt x="122" y="281"/>
                    <a:pt x="130" y="301"/>
                    <a:pt x="145" y="316"/>
                  </a:cubicBezTo>
                  <a:lnTo>
                    <a:pt x="178" y="348"/>
                  </a:lnTo>
                  <a:cubicBezTo>
                    <a:pt x="154" y="388"/>
                    <a:pt x="136" y="431"/>
                    <a:pt x="125" y="475"/>
                  </a:cubicBezTo>
                  <a:lnTo>
                    <a:pt x="79" y="475"/>
                  </a:lnTo>
                  <a:cubicBezTo>
                    <a:pt x="35" y="475"/>
                    <a:pt x="0" y="511"/>
                    <a:pt x="0" y="554"/>
                  </a:cubicBezTo>
                  <a:lnTo>
                    <a:pt x="0" y="637"/>
                  </a:lnTo>
                  <a:cubicBezTo>
                    <a:pt x="0" y="680"/>
                    <a:pt x="35" y="716"/>
                    <a:pt x="79" y="716"/>
                  </a:cubicBezTo>
                  <a:lnTo>
                    <a:pt x="125" y="716"/>
                  </a:lnTo>
                  <a:cubicBezTo>
                    <a:pt x="136" y="760"/>
                    <a:pt x="154" y="803"/>
                    <a:pt x="178" y="842"/>
                  </a:cubicBezTo>
                  <a:lnTo>
                    <a:pt x="145" y="875"/>
                  </a:lnTo>
                  <a:cubicBezTo>
                    <a:pt x="114" y="906"/>
                    <a:pt x="114" y="956"/>
                    <a:pt x="145" y="987"/>
                  </a:cubicBezTo>
                  <a:lnTo>
                    <a:pt x="203" y="1045"/>
                  </a:lnTo>
                  <a:cubicBezTo>
                    <a:pt x="218" y="1061"/>
                    <a:pt x="238" y="1068"/>
                    <a:pt x="259" y="1068"/>
                  </a:cubicBezTo>
                  <a:cubicBezTo>
                    <a:pt x="279" y="1068"/>
                    <a:pt x="299" y="1061"/>
                    <a:pt x="315" y="1045"/>
                  </a:cubicBezTo>
                  <a:lnTo>
                    <a:pt x="348" y="1012"/>
                  </a:lnTo>
                  <a:cubicBezTo>
                    <a:pt x="387" y="1036"/>
                    <a:pt x="430" y="1054"/>
                    <a:pt x="474" y="1065"/>
                  </a:cubicBezTo>
                  <a:lnTo>
                    <a:pt x="474" y="1111"/>
                  </a:lnTo>
                  <a:cubicBezTo>
                    <a:pt x="474" y="1155"/>
                    <a:pt x="510" y="1191"/>
                    <a:pt x="553" y="1191"/>
                  </a:cubicBezTo>
                  <a:lnTo>
                    <a:pt x="636" y="1191"/>
                  </a:lnTo>
                  <a:cubicBezTo>
                    <a:pt x="679" y="1191"/>
                    <a:pt x="715" y="1155"/>
                    <a:pt x="715" y="1111"/>
                  </a:cubicBezTo>
                  <a:lnTo>
                    <a:pt x="715" y="1065"/>
                  </a:lnTo>
                  <a:cubicBezTo>
                    <a:pt x="759" y="1054"/>
                    <a:pt x="802" y="1036"/>
                    <a:pt x="842" y="1012"/>
                  </a:cubicBezTo>
                  <a:lnTo>
                    <a:pt x="874" y="1045"/>
                  </a:lnTo>
                  <a:cubicBezTo>
                    <a:pt x="890" y="1061"/>
                    <a:pt x="910" y="1068"/>
                    <a:pt x="930" y="1068"/>
                  </a:cubicBezTo>
                  <a:cubicBezTo>
                    <a:pt x="951" y="1068"/>
                    <a:pt x="971" y="1061"/>
                    <a:pt x="986" y="1045"/>
                  </a:cubicBezTo>
                  <a:lnTo>
                    <a:pt x="1044" y="987"/>
                  </a:lnTo>
                  <a:cubicBezTo>
                    <a:pt x="1075" y="956"/>
                    <a:pt x="1075" y="906"/>
                    <a:pt x="1044" y="875"/>
                  </a:cubicBezTo>
                  <a:lnTo>
                    <a:pt x="1012" y="842"/>
                  </a:lnTo>
                  <a:cubicBezTo>
                    <a:pt x="1035" y="803"/>
                    <a:pt x="1053" y="760"/>
                    <a:pt x="1064" y="716"/>
                  </a:cubicBezTo>
                  <a:lnTo>
                    <a:pt x="1110" y="716"/>
                  </a:lnTo>
                  <a:cubicBezTo>
                    <a:pt x="1154" y="716"/>
                    <a:pt x="1190" y="680"/>
                    <a:pt x="1190" y="637"/>
                  </a:cubicBezTo>
                  <a:lnTo>
                    <a:pt x="1190" y="554"/>
                  </a:lnTo>
                  <a:cubicBezTo>
                    <a:pt x="1190" y="511"/>
                    <a:pt x="1154" y="475"/>
                    <a:pt x="1110" y="475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91" name="Freeform 44"/>
            <p:cNvSpPr>
              <a:spLocks noEditPoints="1"/>
            </p:cNvSpPr>
            <p:nvPr/>
          </p:nvSpPr>
          <p:spPr bwMode="auto">
            <a:xfrm>
              <a:off x="4087" y="2713"/>
              <a:ext cx="243" cy="243"/>
            </a:xfrm>
            <a:custGeom>
              <a:avLst/>
              <a:gdLst>
                <a:gd name="T0" fmla="*/ 375 w 749"/>
                <a:gd name="T1" fmla="*/ 708 h 749"/>
                <a:gd name="T2" fmla="*/ 375 w 749"/>
                <a:gd name="T3" fmla="*/ 708 h 749"/>
                <a:gd name="T4" fmla="*/ 41 w 749"/>
                <a:gd name="T5" fmla="*/ 374 h 749"/>
                <a:gd name="T6" fmla="*/ 375 w 749"/>
                <a:gd name="T7" fmla="*/ 41 h 749"/>
                <a:gd name="T8" fmla="*/ 708 w 749"/>
                <a:gd name="T9" fmla="*/ 374 h 749"/>
                <a:gd name="T10" fmla="*/ 375 w 749"/>
                <a:gd name="T11" fmla="*/ 708 h 749"/>
                <a:gd name="T12" fmla="*/ 375 w 749"/>
                <a:gd name="T13" fmla="*/ 708 h 749"/>
                <a:gd name="T14" fmla="*/ 375 w 749"/>
                <a:gd name="T15" fmla="*/ 0 h 749"/>
                <a:gd name="T16" fmla="*/ 375 w 749"/>
                <a:gd name="T17" fmla="*/ 0 h 749"/>
                <a:gd name="T18" fmla="*/ 0 w 749"/>
                <a:gd name="T19" fmla="*/ 374 h 749"/>
                <a:gd name="T20" fmla="*/ 375 w 749"/>
                <a:gd name="T21" fmla="*/ 749 h 749"/>
                <a:gd name="T22" fmla="*/ 749 w 749"/>
                <a:gd name="T23" fmla="*/ 374 h 749"/>
                <a:gd name="T24" fmla="*/ 375 w 749"/>
                <a:gd name="T2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49" h="749">
                  <a:moveTo>
                    <a:pt x="375" y="708"/>
                  </a:moveTo>
                  <a:lnTo>
                    <a:pt x="375" y="708"/>
                  </a:lnTo>
                  <a:cubicBezTo>
                    <a:pt x="191" y="708"/>
                    <a:pt x="41" y="558"/>
                    <a:pt x="41" y="374"/>
                  </a:cubicBezTo>
                  <a:cubicBezTo>
                    <a:pt x="41" y="191"/>
                    <a:pt x="191" y="41"/>
                    <a:pt x="375" y="41"/>
                  </a:cubicBezTo>
                  <a:cubicBezTo>
                    <a:pt x="558" y="41"/>
                    <a:pt x="708" y="191"/>
                    <a:pt x="708" y="374"/>
                  </a:cubicBezTo>
                  <a:cubicBezTo>
                    <a:pt x="708" y="558"/>
                    <a:pt x="558" y="708"/>
                    <a:pt x="375" y="708"/>
                  </a:cubicBezTo>
                  <a:lnTo>
                    <a:pt x="375" y="708"/>
                  </a:lnTo>
                  <a:close/>
                  <a:moveTo>
                    <a:pt x="375" y="0"/>
                  </a:moveTo>
                  <a:lnTo>
                    <a:pt x="375" y="0"/>
                  </a:lnTo>
                  <a:cubicBezTo>
                    <a:pt x="168" y="0"/>
                    <a:pt x="0" y="168"/>
                    <a:pt x="0" y="374"/>
                  </a:cubicBezTo>
                  <a:cubicBezTo>
                    <a:pt x="0" y="581"/>
                    <a:pt x="168" y="749"/>
                    <a:pt x="375" y="749"/>
                  </a:cubicBezTo>
                  <a:cubicBezTo>
                    <a:pt x="581" y="749"/>
                    <a:pt x="749" y="581"/>
                    <a:pt x="749" y="374"/>
                  </a:cubicBezTo>
                  <a:cubicBezTo>
                    <a:pt x="749" y="168"/>
                    <a:pt x="581" y="0"/>
                    <a:pt x="3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264907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6043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 topics</a:t>
            </a:r>
            <a:endParaRPr lang="en-GB" dirty="0"/>
          </a:p>
        </p:txBody>
      </p:sp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323867"/>
              </p:ext>
            </p:extLst>
          </p:nvPr>
        </p:nvGraphicFramePr>
        <p:xfrm>
          <a:off x="611187" y="1771647"/>
          <a:ext cx="7416801" cy="3768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6664"/>
                <a:gridCol w="6302550"/>
                <a:gridCol w="597587"/>
              </a:tblGrid>
              <a:tr h="376841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GB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B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accent1"/>
                          </a:solidFill>
                        </a:rPr>
                        <a:t>Lorem ipsum</a:t>
                      </a:r>
                      <a:endParaRPr lang="en-GB" sz="1400" dirty="0">
                        <a:solidFill>
                          <a:schemeClr val="accent1"/>
                        </a:solidFill>
                      </a:endParaRPr>
                    </a:p>
                  </a:txBody>
                  <a:tcPr marT="0" marB="0" anchor="ctr">
                    <a:lnB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>
                          <a:solidFill>
                            <a:schemeClr val="accent1"/>
                          </a:solidFill>
                        </a:rPr>
                        <a:t>X</a:t>
                      </a:r>
                      <a:endParaRPr lang="en-GB" sz="1400" dirty="0">
                        <a:solidFill>
                          <a:schemeClr val="accent1"/>
                        </a:solidFill>
                      </a:endParaRPr>
                    </a:p>
                  </a:txBody>
                  <a:tcPr marT="0" marB="0" anchor="ctr">
                    <a:lnB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6841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GB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accent1"/>
                          </a:solidFill>
                        </a:rPr>
                        <a:t>Lorem Ipsum</a:t>
                      </a:r>
                      <a:endParaRPr lang="en-GB" sz="1400" dirty="0">
                        <a:solidFill>
                          <a:schemeClr val="accent1"/>
                        </a:solidFill>
                      </a:endParaRPr>
                    </a:p>
                  </a:txBody>
                  <a:tcPr marT="0" marB="0" anchor="ctr">
                    <a:lnT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>
                          <a:solidFill>
                            <a:schemeClr val="accent1"/>
                          </a:solidFill>
                        </a:rPr>
                        <a:t>X</a:t>
                      </a:r>
                      <a:endParaRPr lang="en-GB" sz="1400" dirty="0">
                        <a:solidFill>
                          <a:schemeClr val="accent1"/>
                        </a:solidFill>
                      </a:endParaRPr>
                    </a:p>
                  </a:txBody>
                  <a:tcPr marT="0" marB="0" anchor="ctr">
                    <a:lnT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6841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GB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accent1"/>
                          </a:solidFill>
                        </a:rPr>
                        <a:t>Lorem Ipsum</a:t>
                      </a:r>
                      <a:endParaRPr lang="en-GB" sz="1400" dirty="0">
                        <a:solidFill>
                          <a:schemeClr val="accent1"/>
                        </a:solidFill>
                      </a:endParaRPr>
                    </a:p>
                  </a:txBody>
                  <a:tcPr marT="0" marB="0" anchor="ctr">
                    <a:lnT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>
                          <a:solidFill>
                            <a:schemeClr val="accent1"/>
                          </a:solidFill>
                        </a:rPr>
                        <a:t>X</a:t>
                      </a:r>
                      <a:endParaRPr lang="en-GB" sz="1400" dirty="0">
                        <a:solidFill>
                          <a:schemeClr val="accent1"/>
                        </a:solidFill>
                      </a:endParaRPr>
                    </a:p>
                  </a:txBody>
                  <a:tcPr marT="0" marB="0" anchor="ctr">
                    <a:lnT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6841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GB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accent1"/>
                          </a:solidFill>
                        </a:rPr>
                        <a:t>Lorem Ipsum</a:t>
                      </a:r>
                      <a:endParaRPr lang="en-GB" sz="1400" dirty="0">
                        <a:solidFill>
                          <a:schemeClr val="accent1"/>
                        </a:solidFill>
                      </a:endParaRPr>
                    </a:p>
                  </a:txBody>
                  <a:tcPr marT="0" marB="0" anchor="ctr">
                    <a:lnT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>
                          <a:solidFill>
                            <a:schemeClr val="accent1"/>
                          </a:solidFill>
                        </a:rPr>
                        <a:t>X</a:t>
                      </a:r>
                      <a:endParaRPr lang="en-GB" sz="1400" dirty="0">
                        <a:solidFill>
                          <a:schemeClr val="accent1"/>
                        </a:solidFill>
                      </a:endParaRPr>
                    </a:p>
                  </a:txBody>
                  <a:tcPr marT="0" marB="0" anchor="ctr">
                    <a:lnT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6841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GB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accent1"/>
                          </a:solidFill>
                        </a:rPr>
                        <a:t>Lorem </a:t>
                      </a:r>
                      <a:r>
                        <a:rPr lang="en-GB" sz="1400" baseline="0" dirty="0" smtClean="0">
                          <a:solidFill>
                            <a:schemeClr val="accent1"/>
                          </a:solidFill>
                        </a:rPr>
                        <a:t>Ipsum</a:t>
                      </a:r>
                      <a:endParaRPr lang="en-GB" sz="1400" dirty="0">
                        <a:solidFill>
                          <a:schemeClr val="accent1"/>
                        </a:solidFill>
                      </a:endParaRPr>
                    </a:p>
                  </a:txBody>
                  <a:tcPr marT="0" marB="0" anchor="ctr">
                    <a:lnT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>
                          <a:solidFill>
                            <a:schemeClr val="accent1"/>
                          </a:solidFill>
                        </a:rPr>
                        <a:t>X</a:t>
                      </a:r>
                      <a:endParaRPr lang="en-GB" sz="1400" dirty="0">
                        <a:solidFill>
                          <a:schemeClr val="accent1"/>
                        </a:solidFill>
                      </a:endParaRPr>
                    </a:p>
                  </a:txBody>
                  <a:tcPr marT="0" marB="0" anchor="ctr">
                    <a:lnT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6841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GB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accent1"/>
                          </a:solidFill>
                        </a:rPr>
                        <a:t>Lorem Ipsum</a:t>
                      </a:r>
                      <a:endParaRPr lang="en-GB" sz="1400" dirty="0">
                        <a:solidFill>
                          <a:schemeClr val="accent1"/>
                        </a:solidFill>
                      </a:endParaRPr>
                    </a:p>
                  </a:txBody>
                  <a:tcPr marT="0" marB="0" anchor="ctr">
                    <a:lnT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>
                          <a:solidFill>
                            <a:schemeClr val="accent1"/>
                          </a:solidFill>
                        </a:rPr>
                        <a:t>X</a:t>
                      </a:r>
                      <a:endParaRPr lang="en-GB" sz="1400" dirty="0">
                        <a:solidFill>
                          <a:schemeClr val="accent1"/>
                        </a:solidFill>
                      </a:endParaRPr>
                    </a:p>
                  </a:txBody>
                  <a:tcPr marT="0" marB="0" anchor="ctr">
                    <a:lnT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6841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GB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accent1"/>
                          </a:solidFill>
                        </a:rPr>
                        <a:t>Lorem Ipsum</a:t>
                      </a:r>
                      <a:endParaRPr lang="en-GB" sz="1400" dirty="0">
                        <a:solidFill>
                          <a:schemeClr val="accent1"/>
                        </a:solidFill>
                      </a:endParaRPr>
                    </a:p>
                  </a:txBody>
                  <a:tcPr marT="0" marB="0" anchor="ctr">
                    <a:lnT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>
                          <a:solidFill>
                            <a:schemeClr val="accent1"/>
                          </a:solidFill>
                        </a:rPr>
                        <a:t>X</a:t>
                      </a:r>
                      <a:endParaRPr lang="en-GB" sz="1400" dirty="0">
                        <a:solidFill>
                          <a:schemeClr val="accent1"/>
                        </a:solidFill>
                      </a:endParaRPr>
                    </a:p>
                  </a:txBody>
                  <a:tcPr marT="0" marB="0" anchor="ctr">
                    <a:lnT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6841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GB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accent1"/>
                          </a:solidFill>
                        </a:rPr>
                        <a:t>Lorem Ipsum</a:t>
                      </a:r>
                      <a:endParaRPr lang="en-GB" sz="1400" dirty="0">
                        <a:solidFill>
                          <a:schemeClr val="accent1"/>
                        </a:solidFill>
                      </a:endParaRPr>
                    </a:p>
                  </a:txBody>
                  <a:tcPr marT="0" marB="0" anchor="ctr">
                    <a:lnT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>
                          <a:solidFill>
                            <a:schemeClr val="accent1"/>
                          </a:solidFill>
                        </a:rPr>
                        <a:t>X</a:t>
                      </a:r>
                      <a:endParaRPr lang="en-GB" sz="1400" dirty="0">
                        <a:solidFill>
                          <a:schemeClr val="accent1"/>
                        </a:solidFill>
                      </a:endParaRPr>
                    </a:p>
                  </a:txBody>
                  <a:tcPr marT="0" marB="0" anchor="ctr">
                    <a:lnT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6841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GB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accent1"/>
                          </a:solidFill>
                        </a:rPr>
                        <a:t>Lorem Ipsum</a:t>
                      </a:r>
                      <a:endParaRPr lang="en-GB" sz="1400" dirty="0">
                        <a:solidFill>
                          <a:schemeClr val="accent1"/>
                        </a:solidFill>
                      </a:endParaRPr>
                    </a:p>
                  </a:txBody>
                  <a:tcPr marT="0" marB="0" anchor="ctr">
                    <a:lnT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>
                          <a:solidFill>
                            <a:schemeClr val="accent1"/>
                          </a:solidFill>
                        </a:rPr>
                        <a:t>X</a:t>
                      </a:r>
                      <a:endParaRPr lang="en-GB" sz="1400" dirty="0">
                        <a:solidFill>
                          <a:schemeClr val="accent1"/>
                        </a:solidFill>
                      </a:endParaRPr>
                    </a:p>
                  </a:txBody>
                  <a:tcPr marT="0" marB="0" anchor="ctr">
                    <a:lnT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6841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GB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accent1"/>
                          </a:solidFill>
                        </a:rPr>
                        <a:t>Lorem </a:t>
                      </a:r>
                      <a:r>
                        <a:rPr lang="en-GB" sz="1400" baseline="0" dirty="0" smtClean="0">
                          <a:solidFill>
                            <a:schemeClr val="accent1"/>
                          </a:solidFill>
                        </a:rPr>
                        <a:t>Ipsum</a:t>
                      </a:r>
                      <a:endParaRPr lang="en-GB" sz="1400" dirty="0">
                        <a:solidFill>
                          <a:schemeClr val="accent1"/>
                        </a:solidFill>
                      </a:endParaRPr>
                    </a:p>
                  </a:txBody>
                  <a:tcPr marT="0" marB="0" anchor="ctr">
                    <a:lnT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>
                          <a:solidFill>
                            <a:schemeClr val="accent1"/>
                          </a:solidFill>
                        </a:rPr>
                        <a:t>X</a:t>
                      </a:r>
                      <a:endParaRPr lang="en-GB" sz="1400" dirty="0">
                        <a:solidFill>
                          <a:schemeClr val="accent1"/>
                        </a:solidFill>
                      </a:endParaRPr>
                    </a:p>
                  </a:txBody>
                  <a:tcPr marT="0" marB="0" anchor="ctr">
                    <a:lnT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E33D-B24F-499E-A2D3-4F47885B7692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8040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E33D-B24F-499E-A2D3-4F47885B7692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8586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Tijdelijke aanduiding voor onlineafbeelding 9"/>
          <p:cNvSpPr>
            <a:spLocks noGrp="1"/>
          </p:cNvSpPr>
          <p:nvPr>
            <p:ph type="clipArt" sz="quarter" idx="15"/>
          </p:nvPr>
        </p:nvSpPr>
        <p:spPr/>
      </p:sp>
      <p:sp>
        <p:nvSpPr>
          <p:cNvPr id="11" name="Tijdelijke aanduiding voor onlineafbeelding 10"/>
          <p:cNvSpPr>
            <a:spLocks noGrp="1"/>
          </p:cNvSpPr>
          <p:nvPr>
            <p:ph type="clipArt" sz="quarter" idx="16"/>
          </p:nvPr>
        </p:nvSpPr>
        <p:spPr/>
      </p:sp>
      <p:sp>
        <p:nvSpPr>
          <p:cNvPr id="9" name="Tijdelijke aanduiding voor tekst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E33D-B24F-499E-A2D3-4F47885B7692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7469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sample pie chart</a:t>
            </a:r>
            <a:endParaRPr lang="en-GB" dirty="0"/>
          </a:p>
        </p:txBody>
      </p:sp>
      <p:graphicFrame>
        <p:nvGraphicFramePr>
          <p:cNvPr id="13" name="Tijdelijke aanduiding voor inhoud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2745921"/>
              </p:ext>
            </p:extLst>
          </p:nvPr>
        </p:nvGraphicFramePr>
        <p:xfrm>
          <a:off x="628650" y="1787525"/>
          <a:ext cx="7396163" cy="4378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E33D-B24F-499E-A2D3-4F47885B7692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1127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sample table</a:t>
            </a:r>
            <a:endParaRPr lang="en-GB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649235"/>
              </p:ext>
            </p:extLst>
          </p:nvPr>
        </p:nvGraphicFramePr>
        <p:xfrm>
          <a:off x="611184" y="1773238"/>
          <a:ext cx="741311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5519"/>
                <a:gridCol w="1235519"/>
                <a:gridCol w="1235519"/>
                <a:gridCol w="1235519"/>
                <a:gridCol w="1235519"/>
                <a:gridCol w="1235519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/>
                        <a:t>Lorem</a:t>
                      </a:r>
                      <a:endParaRPr lang="en-GB" sz="1400" b="0" dirty="0"/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/>
                        <a:t>Ipsum</a:t>
                      </a:r>
                      <a:endParaRPr lang="en-GB" sz="1400" b="0" dirty="0"/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/>
                        <a:t>Lorem</a:t>
                      </a:r>
                      <a:endParaRPr lang="en-GB" sz="1400" b="0" dirty="0"/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/>
                        <a:t>Ipsum</a:t>
                      </a:r>
                      <a:endParaRPr lang="en-GB" sz="1400" b="0" dirty="0"/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/>
                        <a:t>Lorem</a:t>
                      </a:r>
                      <a:endParaRPr lang="en-GB" sz="1400" b="0" dirty="0"/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solidFill>
                      <a:schemeClr val="tx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Lorem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1234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5678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XYZ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Ipsum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Lorem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Ipsum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Lorem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Ipsum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E33D-B24F-499E-A2D3-4F47885B7692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5524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sample timing</a:t>
            </a:r>
            <a:endParaRPr lang="en-GB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E33D-B24F-499E-A2D3-4F47885B7692}" type="slidenum">
              <a:rPr lang="en-GB" smtClean="0"/>
              <a:pPr/>
              <a:t>7</a:t>
            </a:fld>
            <a:endParaRPr lang="en-GB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728775"/>
              </p:ext>
            </p:extLst>
          </p:nvPr>
        </p:nvGraphicFramePr>
        <p:xfrm>
          <a:off x="631857" y="1795323"/>
          <a:ext cx="7396133" cy="4370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3657"/>
                <a:gridCol w="461873"/>
                <a:gridCol w="461873"/>
                <a:gridCol w="461873"/>
                <a:gridCol w="461873"/>
                <a:gridCol w="461873"/>
                <a:gridCol w="461873"/>
                <a:gridCol w="461873"/>
                <a:gridCol w="461873"/>
                <a:gridCol w="461873"/>
                <a:gridCol w="461873"/>
                <a:gridCol w="461873"/>
                <a:gridCol w="461873"/>
              </a:tblGrid>
              <a:tr h="336194"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Jan</a:t>
                      </a:r>
                      <a:endParaRPr lang="en-GB" sz="1200" b="0" dirty="0"/>
                    </a:p>
                  </a:txBody>
                  <a:tcPr marL="45720" marR="45720" anchor="ctr">
                    <a:lnR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Feb</a:t>
                      </a:r>
                      <a:endParaRPr lang="en-GB" sz="12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Mar</a:t>
                      </a:r>
                      <a:endParaRPr lang="en-GB" sz="12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Apr</a:t>
                      </a:r>
                      <a:endParaRPr lang="en-GB" sz="12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May</a:t>
                      </a:r>
                      <a:endParaRPr lang="en-GB" sz="12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Jun</a:t>
                      </a:r>
                      <a:endParaRPr lang="en-GB" sz="12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Jul</a:t>
                      </a:r>
                      <a:endParaRPr lang="en-GB" sz="12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Aug</a:t>
                      </a:r>
                      <a:endParaRPr lang="en-GB" sz="12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Sep</a:t>
                      </a:r>
                      <a:endParaRPr lang="en-GB" sz="12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Oct</a:t>
                      </a:r>
                      <a:endParaRPr lang="en-GB" sz="12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Nov</a:t>
                      </a:r>
                      <a:endParaRPr lang="en-GB" sz="12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/>
                        <a:t>Dec</a:t>
                      </a:r>
                      <a:endParaRPr lang="en-GB" sz="12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38100" cmpd="sng">
                      <a:noFill/>
                    </a:lnB>
                    <a:solidFill>
                      <a:schemeClr val="tx2"/>
                    </a:solidFill>
                  </a:tcPr>
                </a:tc>
              </a:tr>
              <a:tr h="336194"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 smtClean="0">
                          <a:solidFill>
                            <a:schemeClr val="tx2"/>
                          </a:solidFill>
                        </a:rPr>
                        <a:t>Lorem ipsum</a:t>
                      </a:r>
                      <a:endParaRPr lang="en-GB" sz="1100" b="0" dirty="0">
                        <a:solidFill>
                          <a:schemeClr val="tx2"/>
                        </a:solidFill>
                      </a:endParaRPr>
                    </a:p>
                  </a:txBody>
                  <a:tcPr marL="45720" marR="45720" anchor="ctr"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6194"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 smtClean="0">
                          <a:solidFill>
                            <a:schemeClr val="tx2"/>
                          </a:solidFill>
                        </a:rPr>
                        <a:t>Lorem ipsum</a:t>
                      </a:r>
                      <a:endParaRPr lang="en-GB" sz="1100" b="0" dirty="0">
                        <a:solidFill>
                          <a:schemeClr val="tx2"/>
                        </a:solidFill>
                      </a:endParaRPr>
                    </a:p>
                  </a:txBody>
                  <a:tcPr marL="45720" marR="45720" anchor="ctr"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6194"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 smtClean="0">
                          <a:solidFill>
                            <a:schemeClr val="tx2"/>
                          </a:solidFill>
                        </a:rPr>
                        <a:t>Lorem ipsum</a:t>
                      </a:r>
                      <a:endParaRPr lang="en-GB" sz="1100" b="0" dirty="0">
                        <a:solidFill>
                          <a:schemeClr val="tx2"/>
                        </a:solidFill>
                      </a:endParaRPr>
                    </a:p>
                  </a:txBody>
                  <a:tcPr marL="45720" marR="45720" anchor="ctr"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6194"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 smtClean="0">
                          <a:solidFill>
                            <a:schemeClr val="tx2"/>
                          </a:solidFill>
                        </a:rPr>
                        <a:t>Lorem ipsum</a:t>
                      </a:r>
                      <a:endParaRPr lang="en-GB" sz="1100" b="0" dirty="0">
                        <a:solidFill>
                          <a:schemeClr val="tx2"/>
                        </a:solidFill>
                      </a:endParaRPr>
                    </a:p>
                  </a:txBody>
                  <a:tcPr marL="45720" marR="45720" anchor="ctr"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6194"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 smtClean="0">
                          <a:solidFill>
                            <a:schemeClr val="tx2"/>
                          </a:solidFill>
                        </a:rPr>
                        <a:t>Lorem ipsum</a:t>
                      </a:r>
                      <a:endParaRPr lang="en-GB" sz="1100" b="0" dirty="0">
                        <a:solidFill>
                          <a:schemeClr val="tx2"/>
                        </a:solidFill>
                      </a:endParaRPr>
                    </a:p>
                  </a:txBody>
                  <a:tcPr marL="45720" marR="45720" anchor="ctr"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6194"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 smtClean="0">
                          <a:solidFill>
                            <a:schemeClr val="tx2"/>
                          </a:solidFill>
                        </a:rPr>
                        <a:t>Lorem ipsum</a:t>
                      </a:r>
                      <a:endParaRPr lang="en-GB" sz="1100" b="0" dirty="0">
                        <a:solidFill>
                          <a:schemeClr val="tx2"/>
                        </a:solidFill>
                      </a:endParaRPr>
                    </a:p>
                  </a:txBody>
                  <a:tcPr marL="45720" marR="45720" anchor="ctr"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6194"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 smtClean="0">
                          <a:solidFill>
                            <a:schemeClr val="tx2"/>
                          </a:solidFill>
                        </a:rPr>
                        <a:t>Lorem ipsum</a:t>
                      </a:r>
                      <a:endParaRPr lang="en-GB" sz="1100" b="0" dirty="0">
                        <a:solidFill>
                          <a:schemeClr val="tx2"/>
                        </a:solidFill>
                      </a:endParaRPr>
                    </a:p>
                  </a:txBody>
                  <a:tcPr marL="45720" marR="45720" anchor="ctr"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6194"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 smtClean="0">
                          <a:solidFill>
                            <a:schemeClr val="tx2"/>
                          </a:solidFill>
                        </a:rPr>
                        <a:t>Lorem ipsum</a:t>
                      </a:r>
                      <a:endParaRPr lang="en-GB" sz="1100" b="0" dirty="0">
                        <a:solidFill>
                          <a:schemeClr val="tx2"/>
                        </a:solidFill>
                      </a:endParaRPr>
                    </a:p>
                  </a:txBody>
                  <a:tcPr marL="45720" marR="45720" anchor="ctr"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6194"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 smtClean="0">
                          <a:solidFill>
                            <a:schemeClr val="tx2"/>
                          </a:solidFill>
                        </a:rPr>
                        <a:t>Lorem ipsum</a:t>
                      </a:r>
                      <a:endParaRPr lang="en-GB" sz="1100" b="0" dirty="0">
                        <a:solidFill>
                          <a:schemeClr val="tx2"/>
                        </a:solidFill>
                      </a:endParaRPr>
                    </a:p>
                  </a:txBody>
                  <a:tcPr marL="45720" marR="45720" anchor="ctr"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6194"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 smtClean="0">
                          <a:solidFill>
                            <a:schemeClr val="tx2"/>
                          </a:solidFill>
                        </a:rPr>
                        <a:t>Lorem ipsum</a:t>
                      </a:r>
                      <a:endParaRPr lang="en-GB" sz="1100" b="0" dirty="0">
                        <a:solidFill>
                          <a:schemeClr val="tx2"/>
                        </a:solidFill>
                      </a:endParaRPr>
                    </a:p>
                  </a:txBody>
                  <a:tcPr marL="45720" marR="45720" anchor="ctr"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6194"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 smtClean="0">
                          <a:solidFill>
                            <a:schemeClr val="tx2"/>
                          </a:solidFill>
                        </a:rPr>
                        <a:t>Lorem ipsum</a:t>
                      </a:r>
                      <a:endParaRPr lang="en-GB" sz="1100" b="0" dirty="0">
                        <a:solidFill>
                          <a:schemeClr val="tx2"/>
                        </a:solidFill>
                      </a:endParaRPr>
                    </a:p>
                  </a:txBody>
                  <a:tcPr marL="45720" marR="45720" anchor="ctr"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6194"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 smtClean="0">
                          <a:solidFill>
                            <a:schemeClr val="tx2"/>
                          </a:solidFill>
                        </a:rPr>
                        <a:t>Lorem ipsum</a:t>
                      </a:r>
                      <a:endParaRPr lang="en-GB" sz="1100" b="0" dirty="0">
                        <a:solidFill>
                          <a:schemeClr val="tx2"/>
                        </a:solidFill>
                      </a:endParaRPr>
                    </a:p>
                  </a:txBody>
                  <a:tcPr marL="45720" marR="45720" anchor="ctr"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hthoek 3"/>
          <p:cNvSpPr/>
          <p:nvPr/>
        </p:nvSpPr>
        <p:spPr>
          <a:xfrm>
            <a:off x="2619621" y="2234018"/>
            <a:ext cx="1190934" cy="14270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 smtClean="0">
                <a:solidFill>
                  <a:schemeClr val="accent1"/>
                </a:solidFill>
              </a:rPr>
              <a:t>10/01 – 27/03</a:t>
            </a:r>
          </a:p>
        </p:txBody>
      </p:sp>
    </p:spTree>
    <p:extLst>
      <p:ext uri="{BB962C8B-B14F-4D97-AF65-F5344CB8AC3E}">
        <p14:creationId xmlns:p14="http://schemas.microsoft.com/office/powerpoint/2010/main" val="5580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take away box</a:t>
            </a:r>
            <a:endParaRPr lang="en-GB" dirty="0"/>
          </a:p>
        </p:txBody>
      </p:sp>
      <p:sp>
        <p:nvSpPr>
          <p:cNvPr id="8" name="Rechthoek 7"/>
          <p:cNvSpPr/>
          <p:nvPr/>
        </p:nvSpPr>
        <p:spPr>
          <a:xfrm>
            <a:off x="618580" y="5507038"/>
            <a:ext cx="5832648" cy="6588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en-GB" sz="1400" dirty="0" smtClean="0">
                <a:solidFill>
                  <a:schemeClr val="accent2"/>
                </a:solidFill>
              </a:rPr>
              <a:t>Some important text associated with this slide.</a:t>
            </a:r>
          </a:p>
          <a:p>
            <a:pPr algn="ctr"/>
            <a:r>
              <a:rPr lang="en-GB" sz="1400" dirty="0" smtClean="0">
                <a:solidFill>
                  <a:schemeClr val="accent2"/>
                </a:solidFill>
              </a:rPr>
              <a:t>Short texts are better.</a:t>
            </a:r>
            <a:endParaRPr lang="en-GB" sz="1400" dirty="0">
              <a:solidFill>
                <a:schemeClr val="accent2"/>
              </a:solidFill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618580" y="4725144"/>
            <a:ext cx="3672408" cy="6588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en-GB" sz="1400" dirty="0" smtClean="0">
                <a:solidFill>
                  <a:schemeClr val="accent2"/>
                </a:solidFill>
              </a:rPr>
              <a:t>Some important text associated with this slide.</a:t>
            </a:r>
          </a:p>
          <a:p>
            <a:pPr algn="ctr"/>
            <a:r>
              <a:rPr lang="en-GB" sz="1400" dirty="0" smtClean="0">
                <a:solidFill>
                  <a:schemeClr val="accent2"/>
                </a:solidFill>
              </a:rPr>
              <a:t>Short texts are better.</a:t>
            </a:r>
            <a:endParaRPr lang="en-GB" sz="1400" dirty="0">
              <a:solidFill>
                <a:schemeClr val="accent2"/>
              </a:solidFill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618580" y="3161356"/>
            <a:ext cx="3672408" cy="6588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en-GB" sz="1400" dirty="0" smtClean="0">
                <a:solidFill>
                  <a:schemeClr val="bg1"/>
                </a:solidFill>
              </a:rPr>
              <a:t>Some important text associated with this slide.</a:t>
            </a:r>
          </a:p>
          <a:p>
            <a:pPr algn="ctr"/>
            <a:r>
              <a:rPr lang="en-GB" sz="1400" dirty="0" smtClean="0">
                <a:solidFill>
                  <a:schemeClr val="bg1"/>
                </a:solidFill>
              </a:rPr>
              <a:t>Short texts are better.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618580" y="3943250"/>
            <a:ext cx="5832648" cy="6588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en-GB" sz="1400" dirty="0" smtClean="0">
                <a:solidFill>
                  <a:schemeClr val="bg1"/>
                </a:solidFill>
              </a:rPr>
              <a:t>Some important text associated with this slide.</a:t>
            </a:r>
          </a:p>
          <a:p>
            <a:pPr algn="ctr"/>
            <a:r>
              <a:rPr lang="en-GB" sz="1400" dirty="0" smtClean="0">
                <a:solidFill>
                  <a:schemeClr val="bg1"/>
                </a:solidFill>
              </a:rPr>
              <a:t>Short texts are better.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618580" y="1597568"/>
            <a:ext cx="3672408" cy="6588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en-GB" sz="1400" dirty="0" smtClean="0">
                <a:solidFill>
                  <a:schemeClr val="accent1"/>
                </a:solidFill>
              </a:rPr>
              <a:t>Some important text associated with this slide.</a:t>
            </a:r>
          </a:p>
          <a:p>
            <a:pPr algn="ctr"/>
            <a:r>
              <a:rPr lang="en-GB" sz="1400" dirty="0" smtClean="0">
                <a:solidFill>
                  <a:schemeClr val="accent1"/>
                </a:solidFill>
              </a:rPr>
              <a:t>Short texts are better.</a:t>
            </a:r>
            <a:endParaRPr lang="en-GB" sz="1400" dirty="0">
              <a:solidFill>
                <a:schemeClr val="accent1"/>
              </a:solidFill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618580" y="2379462"/>
            <a:ext cx="5832648" cy="6588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en-GB" sz="1400" dirty="0" smtClean="0">
                <a:solidFill>
                  <a:schemeClr val="accent1"/>
                </a:solidFill>
              </a:rPr>
              <a:t>Some important text associated with this slide.</a:t>
            </a:r>
          </a:p>
          <a:p>
            <a:pPr algn="ctr"/>
            <a:r>
              <a:rPr lang="en-GB" sz="1400" dirty="0" smtClean="0">
                <a:solidFill>
                  <a:schemeClr val="accent1"/>
                </a:solidFill>
              </a:rPr>
              <a:t>Short texts are better.</a:t>
            </a:r>
            <a:endParaRPr lang="en-GB" sz="1400" dirty="0">
              <a:solidFill>
                <a:schemeClr val="accent1"/>
              </a:solidFill>
            </a:endParaRPr>
          </a:p>
        </p:txBody>
      </p:sp>
      <p:sp>
        <p:nvSpPr>
          <p:cNvPr id="14" name="Tijdelijke aanduiding voor dianumm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E33D-B24F-499E-A2D3-4F47885B7692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91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call out box</a:t>
            </a:r>
            <a:endParaRPr lang="en-GB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E33D-B24F-499E-A2D3-4F47885B7692}" type="slidenum">
              <a:rPr lang="en-GB" smtClean="0"/>
              <a:t>9</a:t>
            </a:fld>
            <a:endParaRPr lang="en-GB" dirty="0"/>
          </a:p>
        </p:txBody>
      </p:sp>
      <p:sp>
        <p:nvSpPr>
          <p:cNvPr id="4" name="Vrije vorm 3"/>
          <p:cNvSpPr/>
          <p:nvPr/>
        </p:nvSpPr>
        <p:spPr>
          <a:xfrm>
            <a:off x="611188" y="1773238"/>
            <a:ext cx="3221038" cy="1251904"/>
          </a:xfrm>
          <a:custGeom>
            <a:avLst/>
            <a:gdLst>
              <a:gd name="connsiteX0" fmla="*/ 0 w 3221038"/>
              <a:gd name="connsiteY0" fmla="*/ 0 h 1251904"/>
              <a:gd name="connsiteX1" fmla="*/ 3221038 w 3221038"/>
              <a:gd name="connsiteY1" fmla="*/ 0 h 1251904"/>
              <a:gd name="connsiteX2" fmla="*/ 3221038 w 3221038"/>
              <a:gd name="connsiteY2" fmla="*/ 935109 h 1251904"/>
              <a:gd name="connsiteX3" fmla="*/ 1875863 w 3221038"/>
              <a:gd name="connsiteY3" fmla="*/ 935109 h 1251904"/>
              <a:gd name="connsiteX4" fmla="*/ 1607683 w 3221038"/>
              <a:gd name="connsiteY4" fmla="*/ 1251904 h 1251904"/>
              <a:gd name="connsiteX5" fmla="*/ 1339503 w 3221038"/>
              <a:gd name="connsiteY5" fmla="*/ 935109 h 1251904"/>
              <a:gd name="connsiteX6" fmla="*/ 0 w 3221038"/>
              <a:gd name="connsiteY6" fmla="*/ 935109 h 1251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21038" h="1251904">
                <a:moveTo>
                  <a:pt x="0" y="0"/>
                </a:moveTo>
                <a:lnTo>
                  <a:pt x="3221038" y="0"/>
                </a:lnTo>
                <a:lnTo>
                  <a:pt x="3221038" y="935109"/>
                </a:lnTo>
                <a:lnTo>
                  <a:pt x="1875863" y="935109"/>
                </a:lnTo>
                <a:lnTo>
                  <a:pt x="1607683" y="1251904"/>
                </a:lnTo>
                <a:lnTo>
                  <a:pt x="1339503" y="935109"/>
                </a:lnTo>
                <a:lnTo>
                  <a:pt x="0" y="93510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36000" rIns="36000" bIns="360000" rtlCol="0" anchor="ctr">
            <a:noAutofit/>
          </a:bodyPr>
          <a:lstStyle/>
          <a:p>
            <a:pPr lvl="0" algn="ctr"/>
            <a:r>
              <a:rPr lang="en-GB" sz="1400" dirty="0">
                <a:solidFill>
                  <a:prstClr val="white"/>
                </a:solidFill>
              </a:rPr>
              <a:t>Some important text associated </a:t>
            </a:r>
            <a:endParaRPr lang="en-GB" sz="1400" dirty="0" smtClean="0">
              <a:solidFill>
                <a:prstClr val="white"/>
              </a:solidFill>
            </a:endParaRPr>
          </a:p>
          <a:p>
            <a:pPr lvl="0" algn="ctr"/>
            <a:r>
              <a:rPr lang="en-GB" sz="1400" dirty="0" smtClean="0">
                <a:solidFill>
                  <a:prstClr val="white"/>
                </a:solidFill>
              </a:rPr>
              <a:t>with </a:t>
            </a:r>
            <a:r>
              <a:rPr lang="en-GB" sz="1400" dirty="0">
                <a:solidFill>
                  <a:prstClr val="white"/>
                </a:solidFill>
              </a:rPr>
              <a:t>this slide.</a:t>
            </a:r>
          </a:p>
          <a:p>
            <a:pPr lvl="0" algn="ctr"/>
            <a:r>
              <a:rPr lang="en-GB" sz="1400" dirty="0">
                <a:solidFill>
                  <a:prstClr val="white"/>
                </a:solidFill>
              </a:rPr>
              <a:t>Short texts are better.</a:t>
            </a:r>
          </a:p>
        </p:txBody>
      </p:sp>
      <p:sp>
        <p:nvSpPr>
          <p:cNvPr id="5" name="Vrije vorm 4"/>
          <p:cNvSpPr/>
          <p:nvPr/>
        </p:nvSpPr>
        <p:spPr>
          <a:xfrm>
            <a:off x="4806950" y="1773238"/>
            <a:ext cx="3221038" cy="1251904"/>
          </a:xfrm>
          <a:custGeom>
            <a:avLst/>
            <a:gdLst>
              <a:gd name="connsiteX0" fmla="*/ 0 w 3221038"/>
              <a:gd name="connsiteY0" fmla="*/ 0 h 1251904"/>
              <a:gd name="connsiteX1" fmla="*/ 3221038 w 3221038"/>
              <a:gd name="connsiteY1" fmla="*/ 0 h 1251904"/>
              <a:gd name="connsiteX2" fmla="*/ 3221038 w 3221038"/>
              <a:gd name="connsiteY2" fmla="*/ 935109 h 1251904"/>
              <a:gd name="connsiteX3" fmla="*/ 1875863 w 3221038"/>
              <a:gd name="connsiteY3" fmla="*/ 935109 h 1251904"/>
              <a:gd name="connsiteX4" fmla="*/ 1607683 w 3221038"/>
              <a:gd name="connsiteY4" fmla="*/ 1251904 h 1251904"/>
              <a:gd name="connsiteX5" fmla="*/ 1339503 w 3221038"/>
              <a:gd name="connsiteY5" fmla="*/ 935109 h 1251904"/>
              <a:gd name="connsiteX6" fmla="*/ 0 w 3221038"/>
              <a:gd name="connsiteY6" fmla="*/ 935109 h 1251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21038" h="1251904">
                <a:moveTo>
                  <a:pt x="0" y="0"/>
                </a:moveTo>
                <a:lnTo>
                  <a:pt x="3221038" y="0"/>
                </a:lnTo>
                <a:lnTo>
                  <a:pt x="3221038" y="935109"/>
                </a:lnTo>
                <a:lnTo>
                  <a:pt x="1875863" y="935109"/>
                </a:lnTo>
                <a:lnTo>
                  <a:pt x="1607683" y="1251904"/>
                </a:lnTo>
                <a:lnTo>
                  <a:pt x="1339503" y="935109"/>
                </a:lnTo>
                <a:lnTo>
                  <a:pt x="0" y="9351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36000" rIns="36000" bIns="360000" rtlCol="0" anchor="ctr">
            <a:noAutofit/>
          </a:bodyPr>
          <a:lstStyle/>
          <a:p>
            <a:pPr lvl="0" algn="ctr"/>
            <a:r>
              <a:rPr lang="en-GB" sz="1400" dirty="0">
                <a:solidFill>
                  <a:schemeClr val="accent1"/>
                </a:solidFill>
              </a:rPr>
              <a:t>Some important text associated </a:t>
            </a:r>
            <a:endParaRPr lang="en-GB" sz="1400" dirty="0" smtClean="0">
              <a:solidFill>
                <a:schemeClr val="accent1"/>
              </a:solidFill>
            </a:endParaRPr>
          </a:p>
          <a:p>
            <a:pPr lvl="0" algn="ctr"/>
            <a:r>
              <a:rPr lang="en-GB" sz="1400" dirty="0" smtClean="0">
                <a:solidFill>
                  <a:schemeClr val="accent1"/>
                </a:solidFill>
              </a:rPr>
              <a:t>with </a:t>
            </a:r>
            <a:r>
              <a:rPr lang="en-GB" sz="1400" dirty="0">
                <a:solidFill>
                  <a:schemeClr val="accent1"/>
                </a:solidFill>
              </a:rPr>
              <a:t>this slide.</a:t>
            </a:r>
          </a:p>
          <a:p>
            <a:pPr lvl="0" algn="ctr"/>
            <a:r>
              <a:rPr lang="en-GB" sz="1400" dirty="0">
                <a:solidFill>
                  <a:schemeClr val="accent1"/>
                </a:solidFill>
              </a:rPr>
              <a:t>Short texts are better.</a:t>
            </a:r>
          </a:p>
        </p:txBody>
      </p:sp>
    </p:spTree>
    <p:extLst>
      <p:ext uri="{BB962C8B-B14F-4D97-AF65-F5344CB8AC3E}">
        <p14:creationId xmlns:p14="http://schemas.microsoft.com/office/powerpoint/2010/main" val="704359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1ab75ef6e3b111afdfc40c75a88f6aadc696fdb"/>
</p:tagLst>
</file>

<file path=ppt/theme/theme1.xml><?xml version="1.0" encoding="utf-8"?>
<a:theme xmlns:a="http://schemas.openxmlformats.org/drawingml/2006/main" name="Aludium_ppt_template">
  <a:themeElements>
    <a:clrScheme name="Aludium 1">
      <a:dk1>
        <a:sysClr val="windowText" lastClr="000000"/>
      </a:dk1>
      <a:lt1>
        <a:sysClr val="window" lastClr="FFFFFF"/>
      </a:lt1>
      <a:dk2>
        <a:srgbClr val="0B1B34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ludium_Text_slide">
  <a:themeElements>
    <a:clrScheme name="aludium">
      <a:dk1>
        <a:sysClr val="windowText" lastClr="000000"/>
      </a:dk1>
      <a:lt1>
        <a:sysClr val="window" lastClr="FFFFFF"/>
      </a:lt1>
      <a:dk2>
        <a:srgbClr val="0B1B34"/>
      </a:dk2>
      <a:lt2>
        <a:srgbClr val="EEECE1"/>
      </a:lt2>
      <a:accent1>
        <a:srgbClr val="575358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Aludium_End_slide">
  <a:themeElements>
    <a:clrScheme name="Aludium 1">
      <a:dk1>
        <a:sysClr val="windowText" lastClr="000000"/>
      </a:dk1>
      <a:lt1>
        <a:sysClr val="window" lastClr="FFFFFF"/>
      </a:lt1>
      <a:dk2>
        <a:srgbClr val="0B1B34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aludium">
  <a:themeElements>
    <a:clrScheme name="aludium">
      <a:dk1>
        <a:sysClr val="windowText" lastClr="000000"/>
      </a:dk1>
      <a:lt1>
        <a:sysClr val="window" lastClr="FFFFFF"/>
      </a:lt1>
      <a:dk2>
        <a:srgbClr val="4B4D4E"/>
      </a:dk2>
      <a:lt2>
        <a:srgbClr val="EEECE1"/>
      </a:lt2>
      <a:accent1>
        <a:srgbClr val="0C2340"/>
      </a:accent1>
      <a:accent2>
        <a:srgbClr val="FFCD00"/>
      </a:accent2>
      <a:accent3>
        <a:srgbClr val="FFB81C"/>
      </a:accent3>
      <a:accent4>
        <a:srgbClr val="1D2E69"/>
      </a:accent4>
      <a:accent5>
        <a:srgbClr val="0C2340"/>
      </a:accent5>
      <a:accent6>
        <a:srgbClr val="FFCD00"/>
      </a:accent6>
      <a:hlink>
        <a:srgbClr val="4B4D4E"/>
      </a:hlink>
      <a:folHlink>
        <a:srgbClr val="4B4D4E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lIns="72000" tIns="36000" rIns="72000" bIns="36000" rtlCol="0" anchor="ctr"/>
      <a:lstStyle>
        <a:defPPr algn="ctr">
          <a:defRPr sz="1400"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Aludium_ppt_template.potx</Template>
  <TotalTime>4795</TotalTime>
  <Words>276</Words>
  <Application>Microsoft Macintosh PowerPoint</Application>
  <PresentationFormat>Diavoorstelling (4:3)</PresentationFormat>
  <Paragraphs>121</Paragraphs>
  <Slides>11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4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Aludium_ppt_template</vt:lpstr>
      <vt:lpstr>Aludium_Text_slide</vt:lpstr>
      <vt:lpstr>Aludium_End_slide</vt:lpstr>
      <vt:lpstr>aludium</vt:lpstr>
      <vt:lpstr>PowerPoint-presentatie</vt:lpstr>
      <vt:lpstr>agenda topics</vt:lpstr>
      <vt:lpstr>PowerPoint-presentatie</vt:lpstr>
      <vt:lpstr>PowerPoint-presentatie</vt:lpstr>
      <vt:lpstr>sample pie chart</vt:lpstr>
      <vt:lpstr>sample table</vt:lpstr>
      <vt:lpstr>sample timing</vt:lpstr>
      <vt:lpstr>take away box</vt:lpstr>
      <vt:lpstr>call out box</vt:lpstr>
      <vt:lpstr>sample flowchart elements</vt:lpstr>
      <vt:lpstr>PowerPoint-presentatie</vt:lpstr>
    </vt:vector>
  </TitlesOfParts>
  <Company>Blue Matters bvba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Elsy Aelvoet</dc:creator>
  <cp:lastModifiedBy>Bob Van Cauwenberghe</cp:lastModifiedBy>
  <cp:revision>113</cp:revision>
  <dcterms:created xsi:type="dcterms:W3CDTF">2014-12-09T08:36:48Z</dcterms:created>
  <dcterms:modified xsi:type="dcterms:W3CDTF">2016-04-11T13:26:23Z</dcterms:modified>
</cp:coreProperties>
</file>